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4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5"/>
  </p:notesMasterIdLst>
  <p:handoutMasterIdLst>
    <p:handoutMasterId r:id="rId16"/>
  </p:handoutMasterIdLst>
  <p:sldIdLst>
    <p:sldId id="256" r:id="rId9"/>
    <p:sldId id="260" r:id="rId10"/>
    <p:sldId id="261" r:id="rId11"/>
    <p:sldId id="262" r:id="rId12"/>
    <p:sldId id="263" r:id="rId13"/>
    <p:sldId id="264" r:id="rId14"/>
  </p:sldIdLst>
  <p:sldSz cx="12192000" cy="6858000"/>
  <p:notesSz cx="6645275" cy="9775825"/>
  <p:custDataLst>
    <p:tags r:id="rId1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D1342-23E5-D149-9C82-1D37CF7D9634}" v="58" dt="2020-09-24T09:04:24.233"/>
    <p1510:client id="{D2CB3A09-BE9F-7548-B4FB-8CB5C5C74A98}" v="31" dt="2020-09-23T13:17:38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883" autoAdjust="0"/>
  </p:normalViewPr>
  <p:slideViewPr>
    <p:cSldViewPr snapToGrid="0" snapToObjects="1">
      <p:cViewPr varScale="1">
        <p:scale>
          <a:sx n="104" d="100"/>
          <a:sy n="104" d="100"/>
        </p:scale>
        <p:origin x="834" y="96"/>
      </p:cViewPr>
      <p:guideLst>
        <p:guide pos="3840"/>
        <p:guide orient="horz" pos="37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ler, Michelle" userId="269c6baa-3bea-43e2-b302-c27845c1a42b" providerId="ADAL" clId="{1A6D8D64-7487-7E4D-A555-41A61A2F7AEC}"/>
    <pc:docChg chg="undo custSel modSld">
      <pc:chgData name="Waller, Michelle" userId="269c6baa-3bea-43e2-b302-c27845c1a42b" providerId="ADAL" clId="{1A6D8D64-7487-7E4D-A555-41A61A2F7AEC}" dt="2020-09-24T10:48:57.793" v="84" actId="1035"/>
      <pc:docMkLst>
        <pc:docMk/>
      </pc:docMkLst>
      <pc:sldChg chg="modSp mod modClrScheme chgLayout">
        <pc:chgData name="Waller, Michelle" userId="269c6baa-3bea-43e2-b302-c27845c1a42b" providerId="ADAL" clId="{1A6D8D64-7487-7E4D-A555-41A61A2F7AEC}" dt="2020-09-24T10:04:16.157" v="2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1A6D8D64-7487-7E4D-A555-41A61A2F7AEC}" dt="2020-09-24T10:04:16.157" v="21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0:45.780" v="3" actId="948"/>
        <pc:sldMkLst>
          <pc:docMk/>
          <pc:sldMk cId="3329272137" sldId="614"/>
        </pc:sldMkLst>
        <pc:spChg chg="mod">
          <ac:chgData name="Waller, Michelle" userId="269c6baa-3bea-43e2-b302-c27845c1a42b" providerId="ADAL" clId="{1A6D8D64-7487-7E4D-A555-41A61A2F7AEC}" dt="2020-09-24T09:10:45.780" v="3" actId="948"/>
          <ac:spMkLst>
            <pc:docMk/>
            <pc:sldMk cId="3329272137" sldId="614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12:10.515" v="5" actId="12"/>
        <pc:sldMkLst>
          <pc:docMk/>
          <pc:sldMk cId="856531162" sldId="752"/>
        </pc:sldMkLst>
        <pc:spChg chg="mod">
          <ac:chgData name="Waller, Michelle" userId="269c6baa-3bea-43e2-b302-c27845c1a42b" providerId="ADAL" clId="{1A6D8D64-7487-7E4D-A555-41A61A2F7AEC}" dt="2020-09-24T09:12:10.515" v="5" actId="12"/>
          <ac:spMkLst>
            <pc:docMk/>
            <pc:sldMk cId="856531162" sldId="752"/>
            <ac:spMk id="2" creationId="{00000000-0000-0000-0000-000000000000}"/>
          </ac:spMkLst>
        </pc:spChg>
      </pc:sldChg>
      <pc:sldChg chg="modSp mod">
        <pc:chgData name="Waller, Michelle" userId="269c6baa-3bea-43e2-b302-c27845c1a42b" providerId="ADAL" clId="{1A6D8D64-7487-7E4D-A555-41A61A2F7AEC}" dt="2020-09-24T09:45:23.196" v="11" actId="20577"/>
        <pc:sldMkLst>
          <pc:docMk/>
          <pc:sldMk cId="2660385598" sldId="753"/>
        </pc:sldMkLst>
        <pc:spChg chg="mod">
          <ac:chgData name="Waller, Michelle" userId="269c6baa-3bea-43e2-b302-c27845c1a42b" providerId="ADAL" clId="{1A6D8D64-7487-7E4D-A555-41A61A2F7AEC}" dt="2020-09-24T09:45:23.196" v="11" actId="20577"/>
          <ac:spMkLst>
            <pc:docMk/>
            <pc:sldMk cId="2660385598" sldId="753"/>
            <ac:spMk id="9" creationId="{28BFD558-7C1A-3A4A-8CE5-9F2C19E807EE}"/>
          </ac:spMkLst>
        </pc:spChg>
      </pc:sldChg>
      <pc:sldChg chg="modSp mod">
        <pc:chgData name="Waller, Michelle" userId="269c6baa-3bea-43e2-b302-c27845c1a42b" providerId="ADAL" clId="{1A6D8D64-7487-7E4D-A555-41A61A2F7AEC}" dt="2020-09-24T09:46:31.779" v="20" actId="20577"/>
        <pc:sldMkLst>
          <pc:docMk/>
          <pc:sldMk cId="3029155676" sldId="754"/>
        </pc:sldMkLst>
        <pc:spChg chg="mod">
          <ac:chgData name="Waller, Michelle" userId="269c6baa-3bea-43e2-b302-c27845c1a42b" providerId="ADAL" clId="{1A6D8D64-7487-7E4D-A555-41A61A2F7AEC}" dt="2020-09-24T09:46:31.779" v="20" actId="20577"/>
          <ac:spMkLst>
            <pc:docMk/>
            <pc:sldMk cId="3029155676" sldId="754"/>
            <ac:spMk id="2" creationId="{00000000-0000-0000-0000-000000000000}"/>
          </ac:spMkLst>
        </pc:spChg>
      </pc:sldChg>
      <pc:sldChg chg="addSp delSp modSp mod">
        <pc:chgData name="Waller, Michelle" userId="269c6baa-3bea-43e2-b302-c27845c1a42b" providerId="ADAL" clId="{1A6D8D64-7487-7E4D-A555-41A61A2F7AEC}" dt="2020-09-24T10:48:57.793" v="84" actId="1035"/>
        <pc:sldMkLst>
          <pc:docMk/>
          <pc:sldMk cId="1116385079" sldId="758"/>
        </pc:sldMkLst>
        <pc:spChg chg="add del mod">
          <ac:chgData name="Waller, Michelle" userId="269c6baa-3bea-43e2-b302-c27845c1a42b" providerId="ADAL" clId="{1A6D8D64-7487-7E4D-A555-41A61A2F7AEC}" dt="2020-09-24T10:48:53.577" v="75" actId="478"/>
          <ac:spMkLst>
            <pc:docMk/>
            <pc:sldMk cId="1116385079" sldId="758"/>
            <ac:spMk id="2" creationId="{B9C8FA18-4EC0-AB42-BCF1-7D5BB36CE723}"/>
          </ac:spMkLst>
        </pc:spChg>
        <pc:picChg chg="mod">
          <ac:chgData name="Waller, Michelle" userId="269c6baa-3bea-43e2-b302-c27845c1a42b" providerId="ADAL" clId="{1A6D8D64-7487-7E4D-A555-41A61A2F7AEC}" dt="2020-09-24T10:48:57.793" v="84" actId="1035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1A6D8D64-7487-7E4D-A555-41A61A2F7AEC}" dt="2020-09-24T10:47:21.774" v="57" actId="478"/>
        <pc:sldMkLst>
          <pc:docMk/>
          <pc:sldMk cId="3973869705" sldId="760"/>
        </pc:sldMkLst>
        <pc:spChg chg="mod">
          <ac:chgData name="Waller, Michelle" userId="269c6baa-3bea-43e2-b302-c27845c1a42b" providerId="ADAL" clId="{1A6D8D64-7487-7E4D-A555-41A61A2F7AEC}" dt="2020-09-24T10:47:10.072" v="52" actId="1038"/>
          <ac:spMkLst>
            <pc:docMk/>
            <pc:sldMk cId="3973869705" sldId="760"/>
            <ac:spMk id="2" creationId="{00000000-0000-0000-0000-000000000000}"/>
          </ac:spMkLst>
        </pc:spChg>
        <pc:spChg chg="add del mod">
          <ac:chgData name="Waller, Michelle" userId="269c6baa-3bea-43e2-b302-c27845c1a42b" providerId="ADAL" clId="{1A6D8D64-7487-7E4D-A555-41A61A2F7AEC}" dt="2020-09-24T10:47:21.774" v="57" actId="478"/>
          <ac:spMkLst>
            <pc:docMk/>
            <pc:sldMk cId="3973869705" sldId="760"/>
            <ac:spMk id="3" creationId="{4DBDCF52-A9C7-EA4D-8663-02F606439194}"/>
          </ac:spMkLst>
        </pc:spChg>
        <pc:picChg chg="mod">
          <ac:chgData name="Waller, Michelle" userId="269c6baa-3bea-43e2-b302-c27845c1a42b" providerId="ADAL" clId="{1A6D8D64-7487-7E4D-A555-41A61A2F7AEC}" dt="2020-09-24T10:47:19.756" v="56" actId="1038"/>
          <ac:picMkLst>
            <pc:docMk/>
            <pc:sldMk cId="3973869705" sldId="760"/>
            <ac:picMk id="6" creationId="{8CC1714B-AE0A-D941-87C0-93D5293D008B}"/>
          </ac:picMkLst>
        </pc:picChg>
      </pc:sldChg>
      <pc:sldChg chg="modSp mod">
        <pc:chgData name="Waller, Michelle" userId="269c6baa-3bea-43e2-b302-c27845c1a42b" providerId="ADAL" clId="{1A6D8D64-7487-7E4D-A555-41A61A2F7AEC}" dt="2020-09-24T09:45:50.440" v="1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1A6D8D64-7487-7E4D-A555-41A61A2F7AEC}" dt="2020-09-24T09:45:50.440" v="1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Foppa, Pedro" userId="78b15ebb-14ab-45f0-97b3-f50a9b67ce6d" providerId="ADAL" clId="{272B8FC1-575B-2D42-988B-7A0BE7D5428E}"/>
    <pc:docChg chg="undo redo custSel addSld delSld modSld addMainMaster delMainMaster modMainMaster">
      <pc:chgData name="Foppa, Pedro" userId="78b15ebb-14ab-45f0-97b3-f50a9b67ce6d" providerId="ADAL" clId="{272B8FC1-575B-2D42-988B-7A0BE7D5428E}" dt="2020-09-22T14:08:04.648" v="214" actId="700"/>
      <pc:docMkLst>
        <pc:docMk/>
      </pc:docMkLst>
      <pc:sldChg chg="addSp delSp modSp mod modClrScheme chgLayout">
        <pc:chgData name="Foppa, Pedro" userId="78b15ebb-14ab-45f0-97b3-f50a9b67ce6d" providerId="ADAL" clId="{272B8FC1-575B-2D42-988B-7A0BE7D5428E}" dt="2020-07-20T12:30:18.397" v="207" actId="20577"/>
        <pc:sldMkLst>
          <pc:docMk/>
          <pc:sldMk cId="1112600258" sldId="462"/>
        </pc:sldMkLst>
        <pc:spChg chg="mod ord">
          <ac:chgData name="Foppa, Pedro" userId="78b15ebb-14ab-45f0-97b3-f50a9b67ce6d" providerId="ADAL" clId="{272B8FC1-575B-2D42-988B-7A0BE7D5428E}" dt="2020-06-12T11:54:22.509" v="28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7-20T12:30:18.397" v="207" actId="20577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6" creationId="{3C61F04B-853B-3F47-82CA-C399D0E5485E}"/>
          </ac:spMkLst>
        </pc:spChg>
        <pc:spChg chg="add del mod">
          <ac:chgData name="Foppa, Pedro" userId="78b15ebb-14ab-45f0-97b3-f50a9b67ce6d" providerId="ADAL" clId="{272B8FC1-575B-2D42-988B-7A0BE7D5428E}" dt="2020-06-12T11:53:07.054" v="10"/>
          <ac:spMkLst>
            <pc:docMk/>
            <pc:sldMk cId="1112600258" sldId="462"/>
            <ac:spMk id="7" creationId="{345AFC2E-B91C-6F48-A107-C1E3E423B5AA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8" creationId="{F7578583-6075-9246-B6CB-55C272D15E33}"/>
          </ac:spMkLst>
        </pc:spChg>
        <pc:spChg chg="add del mod">
          <ac:chgData name="Foppa, Pedro" userId="78b15ebb-14ab-45f0-97b3-f50a9b67ce6d" providerId="ADAL" clId="{272B8FC1-575B-2D42-988B-7A0BE7D5428E}" dt="2020-06-12T11:53:07.592" v="11"/>
          <ac:spMkLst>
            <pc:docMk/>
            <pc:sldMk cId="1112600258" sldId="462"/>
            <ac:spMk id="9" creationId="{7EE82609-21DE-1D4E-9399-C0081406A756}"/>
          </ac:spMkLst>
        </pc:spChg>
        <pc:picChg chg="del">
          <ac:chgData name="Foppa, Pedro" userId="78b15ebb-14ab-45f0-97b3-f50a9b67ce6d" providerId="ADAL" clId="{272B8FC1-575B-2D42-988B-7A0BE7D5428E}" dt="2020-06-12T11:52:58.280" v="8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addSp delSp modSp del">
        <pc:chgData name="Foppa, Pedro" userId="78b15ebb-14ab-45f0-97b3-f50a9b67ce6d" providerId="ADAL" clId="{272B8FC1-575B-2D42-988B-7A0BE7D5428E}" dt="2020-06-30T14:25:22.031" v="184"/>
        <pc:sldMkLst>
          <pc:docMk/>
          <pc:sldMk cId="1592991364" sldId="612"/>
        </pc:sldMkLst>
        <pc:spChg chg="add del mod">
          <ac:chgData name="Foppa, Pedro" userId="78b15ebb-14ab-45f0-97b3-f50a9b67ce6d" providerId="ADAL" clId="{272B8FC1-575B-2D42-988B-7A0BE7D5428E}" dt="2020-06-30T14:25:15.909" v="183" actId="767"/>
          <ac:spMkLst>
            <pc:docMk/>
            <pc:sldMk cId="1592991364" sldId="612"/>
            <ac:spMk id="2" creationId="{0A439E71-45DA-1F42-871C-DDC89AA861CD}"/>
          </ac:spMkLst>
        </pc:spChg>
        <pc:spChg chg="add del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3" creationId="{4C133386-7D7F-044C-A91C-8CF87AF871BC}"/>
          </ac:spMkLst>
        </pc:spChg>
        <pc:spChg chg="add 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4" creationId="{3E3D40BF-0AC5-FD49-B2FA-DBD7D6A07866}"/>
          </ac:spMkLst>
        </pc:spChg>
        <pc:spChg chg="mod">
          <ac:chgData name="Foppa, Pedro" userId="78b15ebb-14ab-45f0-97b3-f50a9b67ce6d" providerId="ADAL" clId="{272B8FC1-575B-2D42-988B-7A0BE7D5428E}" dt="2020-06-30T14:25:22.031" v="184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085" v="0" actId="2696"/>
        <pc:sldMkLst>
          <pc:docMk/>
          <pc:sldMk cId="173039075" sldId="613"/>
        </pc:sldMkLst>
      </pc:sldChg>
      <pc:sldChg chg="modSp del mod modClrScheme chgLayout">
        <pc:chgData name="Foppa, Pedro" userId="78b15ebb-14ab-45f0-97b3-f50a9b67ce6d" providerId="ADAL" clId="{272B8FC1-575B-2D42-988B-7A0BE7D5428E}" dt="2020-09-22T14:07:10.060" v="211" actId="700"/>
        <pc:sldMkLst>
          <pc:docMk/>
          <pc:sldMk cId="3329272137" sldId="614"/>
        </pc:sldMkLst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Foppa, Pedro" userId="78b15ebb-14ab-45f0-97b3-f50a9b67ce6d" providerId="ADAL" clId="{272B8FC1-575B-2D42-988B-7A0BE7D5428E}" dt="2020-09-22T14:07:10.060" v="211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del">
        <pc:chgData name="Foppa, Pedro" userId="78b15ebb-14ab-45f0-97b3-f50a9b67ce6d" providerId="ADAL" clId="{272B8FC1-575B-2D42-988B-7A0BE7D5428E}" dt="2020-06-12T11:52:45.120" v="2" actId="2696"/>
        <pc:sldMkLst>
          <pc:docMk/>
          <pc:sldMk cId="1258270248" sldId="616"/>
        </pc:sldMkLst>
      </pc:sldChg>
      <pc:sldChg chg="del">
        <pc:chgData name="Foppa, Pedro" userId="78b15ebb-14ab-45f0-97b3-f50a9b67ce6d" providerId="ADAL" clId="{272B8FC1-575B-2D42-988B-7A0BE7D5428E}" dt="2020-06-12T11:52:45.130" v="3" actId="2696"/>
        <pc:sldMkLst>
          <pc:docMk/>
          <pc:sldMk cId="3031212613" sldId="617"/>
        </pc:sldMkLst>
      </pc:sldChg>
      <pc:sldChg chg="del">
        <pc:chgData name="Foppa, Pedro" userId="78b15ebb-14ab-45f0-97b3-f50a9b67ce6d" providerId="ADAL" clId="{272B8FC1-575B-2D42-988B-7A0BE7D5428E}" dt="2020-06-12T11:52:45.140" v="4" actId="2696"/>
        <pc:sldMkLst>
          <pc:docMk/>
          <pc:sldMk cId="3727644893" sldId="618"/>
        </pc:sldMkLst>
      </pc:sldChg>
      <pc:sldChg chg="addSp delSp modSp del">
        <pc:chgData name="Foppa, Pedro" userId="78b15ebb-14ab-45f0-97b3-f50a9b67ce6d" providerId="ADAL" clId="{272B8FC1-575B-2D42-988B-7A0BE7D5428E}" dt="2020-06-16T10:16:57.586" v="151" actId="2696"/>
        <pc:sldMkLst>
          <pc:docMk/>
          <pc:sldMk cId="2277730531" sldId="750"/>
        </pc:sldMkLst>
        <pc:spChg chg="mod">
          <ac:chgData name="Foppa, Pedro" userId="78b15ebb-14ab-45f0-97b3-f50a9b67ce6d" providerId="ADAL" clId="{272B8FC1-575B-2D42-988B-7A0BE7D5428E}" dt="2020-06-16T10:13:58.669" v="92" actId="1076"/>
          <ac:spMkLst>
            <pc:docMk/>
            <pc:sldMk cId="2277730531" sldId="750"/>
            <ac:spMk id="2" creationId="{00000000-0000-0000-0000-000000000000}"/>
          </ac:spMkLst>
        </pc:spChg>
        <pc:spChg chg="add del mod">
          <ac:chgData name="Foppa, Pedro" userId="78b15ebb-14ab-45f0-97b3-f50a9b67ce6d" providerId="ADAL" clId="{272B8FC1-575B-2D42-988B-7A0BE7D5428E}" dt="2020-06-16T10:14:07.354" v="98" actId="767"/>
          <ac:spMkLst>
            <pc:docMk/>
            <pc:sldMk cId="2277730531" sldId="750"/>
            <ac:spMk id="3" creationId="{1AC04E93-6195-4A40-A91F-895398F7D85E}"/>
          </ac:spMkLst>
        </pc:spChg>
        <pc:spChg chg="mod">
          <ac:chgData name="Foppa, Pedro" userId="78b15ebb-14ab-45f0-97b3-f50a9b67ce6d" providerId="ADAL" clId="{272B8FC1-575B-2D42-988B-7A0BE7D5428E}" dt="2020-06-16T10:14:06.609" v="96" actId="20577"/>
          <ac:spMkLst>
            <pc:docMk/>
            <pc:sldMk cId="2277730531" sldId="750"/>
            <ac:spMk id="5" creationId="{00000000-0000-0000-0000-000000000000}"/>
          </ac:spMkLst>
        </pc:spChg>
      </pc:sldChg>
      <pc:sldChg chg="new del">
        <pc:chgData name="Foppa, Pedro" userId="78b15ebb-14ab-45f0-97b3-f50a9b67ce6d" providerId="ADAL" clId="{272B8FC1-575B-2D42-988B-7A0BE7D5428E}" dt="2020-06-16T10:14:44.225" v="105" actId="2696"/>
        <pc:sldMkLst>
          <pc:docMk/>
          <pc:sldMk cId="910931568" sldId="751"/>
        </pc:sldMkLst>
      </pc:sldChg>
      <pc:sldChg chg="addSp delSp modSp new mod modClrScheme chgLayout">
        <pc:chgData name="Foppa, Pedro" userId="78b15ebb-14ab-45f0-97b3-f50a9b67ce6d" providerId="ADAL" clId="{272B8FC1-575B-2D42-988B-7A0BE7D5428E}" dt="2020-09-22T14:08:04.648" v="214" actId="700"/>
        <pc:sldMkLst>
          <pc:docMk/>
          <pc:sldMk cId="2191652147" sldId="751"/>
        </pc:sldMkLst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2" creationId="{5BA585AA-B262-824C-96EB-6C08247F390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3" creationId="{164194CE-01AC-3E45-8282-C8DABF755C41}"/>
          </ac:spMkLst>
        </pc:spChg>
        <pc:spChg chg="add del mod">
          <ac:chgData name="Foppa, Pedro" userId="78b15ebb-14ab-45f0-97b3-f50a9b67ce6d" providerId="ADAL" clId="{272B8FC1-575B-2D42-988B-7A0BE7D5428E}" dt="2020-09-22T14:08:04.648" v="214" actId="700"/>
          <ac:spMkLst>
            <pc:docMk/>
            <pc:sldMk cId="2191652147" sldId="751"/>
            <ac:spMk id="4" creationId="{1A19BAC8-538F-4F4E-9803-1A454C6A4339}"/>
          </ac:spMkLst>
        </pc:spChg>
      </pc:sldChg>
      <pc:sldChg chg="new del">
        <pc:chgData name="Foppa, Pedro" userId="78b15ebb-14ab-45f0-97b3-f50a9b67ce6d" providerId="ADAL" clId="{272B8FC1-575B-2D42-988B-7A0BE7D5428E}" dt="2020-06-16T10:18:12.036" v="174" actId="2696"/>
        <pc:sldMkLst>
          <pc:docMk/>
          <pc:sldMk cId="45266042" sldId="752"/>
        </pc:sldMkLst>
      </pc:sldChg>
      <pc:sldChg chg="new del mod modClrScheme chgLayout">
        <pc:chgData name="Foppa, Pedro" userId="78b15ebb-14ab-45f0-97b3-f50a9b67ce6d" providerId="ADAL" clId="{272B8FC1-575B-2D42-988B-7A0BE7D5428E}" dt="2020-06-16T10:18:31.042" v="179" actId="2696"/>
        <pc:sldMkLst>
          <pc:docMk/>
          <pc:sldMk cId="1012584205" sldId="752"/>
        </pc:sldMkLst>
      </pc:sldChg>
      <pc:sldMasterChg chg="add del addSldLayout delSldLayout modSldLayout">
        <pc:chgData name="Foppa, Pedro" userId="78b15ebb-14ab-45f0-97b3-f50a9b67ce6d" providerId="ADAL" clId="{272B8FC1-575B-2D42-988B-7A0BE7D5428E}" dt="2020-06-16T10:17:13.839" v="154"/>
        <pc:sldMasterMkLst>
          <pc:docMk/>
          <pc:sldMasterMk cId="300464794" sldId="2147483648"/>
        </pc:sldMasterMkLst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7:13.839" v="154"/>
          <pc:sldLayoutMkLst>
            <pc:docMk/>
            <pc:sldMasterMk cId="300464794" sldId="2147483648"/>
            <pc:sldLayoutMk cId="368905433" sldId="2147484333"/>
          </pc:sldLayoutMkLst>
          <pc:spChg chg="del">
            <ac:chgData name="Foppa, Pedro" userId="78b15ebb-14ab-45f0-97b3-f50a9b67ce6d" providerId="ADAL" clId="{272B8FC1-575B-2D42-988B-7A0BE7D5428E}" dt="2020-06-16T10:17:11.214" v="152" actId="478"/>
            <ac:spMkLst>
              <pc:docMk/>
              <pc:sldMasterMk cId="300464794" sldId="2147483648"/>
              <pc:sldLayoutMk cId="368905433" sldId="214748433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13.504" v="153" actId="478"/>
            <ac:spMkLst>
              <pc:docMk/>
              <pc:sldMasterMk cId="300464794" sldId="2147483648"/>
              <pc:sldLayoutMk cId="368905433" sldId="2147484333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0" creationId="{17F25977-2A6E-5145-88F9-CD120C50E0D7}"/>
            </ac:spMkLst>
          </pc:spChg>
          <pc:spChg chg="add mod">
            <ac:chgData name="Foppa, Pedro" userId="78b15ebb-14ab-45f0-97b3-f50a9b67ce6d" providerId="ADAL" clId="{272B8FC1-575B-2D42-988B-7A0BE7D5428E}" dt="2020-06-16T10:17:13.839" v="154"/>
            <ac:spMkLst>
              <pc:docMk/>
              <pc:sldMasterMk cId="300464794" sldId="2147483648"/>
              <pc:sldLayoutMk cId="368905433" sldId="2147484333"/>
              <ac:spMk id="11" creationId="{C213F3E8-EBA2-2742-9898-726D280D25C7}"/>
            </ac:spMkLst>
          </pc:sp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addSp delSp modSp add del">
          <pc:chgData name="Foppa, Pedro" userId="78b15ebb-14ab-45f0-97b3-f50a9b67ce6d" providerId="ADAL" clId="{272B8FC1-575B-2D42-988B-7A0BE7D5428E}" dt="2020-06-16T10:16:43.924" v="149"/>
          <pc:sldLayoutMkLst>
            <pc:docMk/>
            <pc:sldMasterMk cId="300464794" sldId="2147483648"/>
            <pc:sldLayoutMk cId="196910092" sldId="2147484341"/>
          </pc:sldLayoutMkLst>
          <pc:spChg chg="add del">
            <ac:chgData name="Foppa, Pedro" userId="78b15ebb-14ab-45f0-97b3-f50a9b67ce6d" providerId="ADAL" clId="{272B8FC1-575B-2D42-988B-7A0BE7D5428E}" dt="2020-06-16T10:14:21.406" v="100" actId="478"/>
            <ac:spMkLst>
              <pc:docMk/>
              <pc:sldMasterMk cId="300464794" sldId="2147483648"/>
              <pc:sldLayoutMk cId="196910092" sldId="2147484341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272B8FC1-575B-2D42-988B-7A0BE7D5428E}" dt="2020-06-16T10:16:06.952" v="139"/>
            <ac:spMkLst>
              <pc:docMk/>
              <pc:sldMasterMk cId="300464794" sldId="2147483648"/>
              <pc:sldLayoutMk cId="196910092" sldId="2147484341"/>
              <ac:spMk id="3" creationId="{E9FCC132-F9A9-5540-A69F-A3A20B802DDF}"/>
            </ac:spMkLst>
          </pc:spChg>
          <pc:spChg chg="add del mod">
            <ac:chgData name="Foppa, Pedro" userId="78b15ebb-14ab-45f0-97b3-f50a9b67ce6d" providerId="ADAL" clId="{272B8FC1-575B-2D42-988B-7A0BE7D5428E}" dt="2020-06-16T10:16:40.235" v="147"/>
            <ac:spMkLst>
              <pc:docMk/>
              <pc:sldMasterMk cId="300464794" sldId="2147483648"/>
              <pc:sldLayoutMk cId="196910092" sldId="2147484341"/>
              <ac:spMk id="5" creationId="{941C76C7-AB57-CD44-B650-DF02B7DD43E9}"/>
            </ac:spMkLst>
          </pc:spChg>
          <pc:spChg chg="add del">
            <ac:chgData name="Foppa, Pedro" userId="78b15ebb-14ab-45f0-97b3-f50a9b67ce6d" providerId="ADAL" clId="{272B8FC1-575B-2D42-988B-7A0BE7D5428E}" dt="2020-06-16T10:14:22.665" v="101" actId="478"/>
            <ac:spMkLst>
              <pc:docMk/>
              <pc:sldMasterMk cId="300464794" sldId="2147483648"/>
              <pc:sldLayoutMk cId="196910092" sldId="2147484341"/>
              <ac:spMk id="8" creationId="{00000000-0000-0000-0000-000000000000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0" creationId="{A097ECBB-D0AA-C04D-B9DB-B7B9BBDD9314}"/>
            </ac:spMkLst>
          </pc:spChg>
          <pc:spChg chg="add del mod">
            <ac:chgData name="Foppa, Pedro" userId="78b15ebb-14ab-45f0-97b3-f50a9b67ce6d" providerId="ADAL" clId="{272B8FC1-575B-2D42-988B-7A0BE7D5428E}" dt="2020-06-16T10:13:43.007" v="87"/>
            <ac:spMkLst>
              <pc:docMk/>
              <pc:sldMasterMk cId="300464794" sldId="2147483648"/>
              <pc:sldLayoutMk cId="196910092" sldId="2147484341"/>
              <ac:spMk id="11" creationId="{FAA787A3-24ED-3F43-8C0A-897E718AF77B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2" creationId="{85A5F909-AC00-ED4E-8DB9-C49FAC1FF2A5}"/>
            </ac:spMkLst>
          </pc:spChg>
          <pc:spChg chg="add del mod">
            <ac:chgData name="Foppa, Pedro" userId="78b15ebb-14ab-45f0-97b3-f50a9b67ce6d" providerId="ADAL" clId="{272B8FC1-575B-2D42-988B-7A0BE7D5428E}" dt="2020-06-16T10:14:10.372" v="99"/>
            <ac:spMkLst>
              <pc:docMk/>
              <pc:sldMasterMk cId="300464794" sldId="2147483648"/>
              <pc:sldLayoutMk cId="196910092" sldId="2147484341"/>
              <ac:spMk id="13" creationId="{8CCF440B-D69A-A841-9ED2-66732BBD5397}"/>
            </ac:spMkLst>
          </pc:spChg>
          <pc:spChg chg="add del mod">
            <ac:chgData name="Foppa, Pedro" userId="78b15ebb-14ab-45f0-97b3-f50a9b67ce6d" providerId="ADAL" clId="{272B8FC1-575B-2D42-988B-7A0BE7D5428E}" dt="2020-06-16T10:16:08.457" v="140" actId="478"/>
            <ac:spMkLst>
              <pc:docMk/>
              <pc:sldMasterMk cId="300464794" sldId="2147483648"/>
              <pc:sldLayoutMk cId="196910092" sldId="2147484341"/>
              <ac:spMk id="14" creationId="{F1AC7BC7-83BB-E64A-9972-0DD957F1443C}"/>
            </ac:spMkLst>
          </pc:spChg>
          <pc:spChg chg="add del mod">
            <ac:chgData name="Foppa, Pedro" userId="78b15ebb-14ab-45f0-97b3-f50a9b67ce6d" providerId="ADAL" clId="{272B8FC1-575B-2D42-988B-7A0BE7D5428E}" dt="2020-06-16T10:16:43.132" v="148" actId="478"/>
            <ac:spMkLst>
              <pc:docMk/>
              <pc:sldMasterMk cId="300464794" sldId="2147483648"/>
              <pc:sldLayoutMk cId="196910092" sldId="2147484341"/>
              <ac:spMk id="15" creationId="{324C64E1-1BBF-2446-8CC8-78E0814D3ECE}"/>
            </ac:spMkLst>
          </pc:spChg>
          <pc:spChg chg="add mod">
            <ac:chgData name="Foppa, Pedro" userId="78b15ebb-14ab-45f0-97b3-f50a9b67ce6d" providerId="ADAL" clId="{272B8FC1-575B-2D42-988B-7A0BE7D5428E}" dt="2020-06-16T10:16:10.175" v="141"/>
            <ac:spMkLst>
              <pc:docMk/>
              <pc:sldMasterMk cId="300464794" sldId="2147483648"/>
              <pc:sldLayoutMk cId="196910092" sldId="2147484341"/>
              <ac:spMk id="17" creationId="{F40F117A-8029-1046-B154-5F6DC38A0EC1}"/>
            </ac:spMkLst>
          </pc:spChg>
          <pc:spChg chg="add mod">
            <ac:chgData name="Foppa, Pedro" userId="78b15ebb-14ab-45f0-97b3-f50a9b67ce6d" providerId="ADAL" clId="{272B8FC1-575B-2D42-988B-7A0BE7D5428E}" dt="2020-06-16T10:16:43.924" v="149"/>
            <ac:spMkLst>
              <pc:docMk/>
              <pc:sldMasterMk cId="300464794" sldId="2147483648"/>
              <pc:sldLayoutMk cId="196910092" sldId="2147484341"/>
              <ac:spMk id="19" creationId="{7730DEBB-F3C8-2B49-98FA-67CD17896A82}"/>
            </ac:spMkLst>
          </pc:spChg>
          <pc:picChg chg="mod">
            <ac:chgData name="Foppa, Pedro" userId="78b15ebb-14ab-45f0-97b3-f50a9b67ce6d" providerId="ADAL" clId="{272B8FC1-575B-2D42-988B-7A0BE7D5428E}" dt="2020-06-16T10:15:46.038" v="129" actId="1076"/>
            <ac:picMkLst>
              <pc:docMk/>
              <pc:sldMasterMk cId="300464794" sldId="2147483648"/>
              <pc:sldLayoutMk cId="196910092" sldId="2147484341"/>
              <ac:picMk id="7" creationId="{1CCEA50D-6782-1444-BB85-3E86FC05CB18}"/>
            </ac:picMkLst>
          </pc:picChg>
        </pc:sldLayoutChg>
        <pc:sldLayoutChg chg="add del">
          <pc:chgData name="Foppa, Pedro" userId="78b15ebb-14ab-45f0-97b3-f50a9b67ce6d" providerId="ADAL" clId="{272B8FC1-575B-2D42-988B-7A0BE7D5428E}" dt="2020-06-12T11:54:05.089" v="26" actId="700"/>
          <pc:sldLayoutMkLst>
            <pc:docMk/>
            <pc:sldMasterMk cId="300464794" sldId="2147483648"/>
            <pc:sldLayoutMk cId="1058105461" sldId="2147484376"/>
          </pc:sldLayoutMkLst>
        </pc:sldLayoutChg>
      </pc:sldMasterChg>
      <pc:sldMasterChg chg="modSldLayout">
        <pc:chgData name="Foppa, Pedro" userId="78b15ebb-14ab-45f0-97b3-f50a9b67ce6d" providerId="ADAL" clId="{272B8FC1-575B-2D42-988B-7A0BE7D5428E}" dt="2020-06-30T14:25:39.539" v="186"/>
        <pc:sldMasterMkLst>
          <pc:docMk/>
          <pc:sldMasterMk cId="3315793142" sldId="2147483877"/>
        </pc:sldMasterMkLst>
        <pc:sldLayoutChg chg="addSp delSp modSp">
          <pc:chgData name="Foppa, Pedro" userId="78b15ebb-14ab-45f0-97b3-f50a9b67ce6d" providerId="ADAL" clId="{272B8FC1-575B-2D42-988B-7A0BE7D5428E}" dt="2020-06-30T14:25:39.539" v="186"/>
          <pc:sldLayoutMkLst>
            <pc:docMk/>
            <pc:sldMasterMk cId="3315793142" sldId="2147483877"/>
            <pc:sldLayoutMk cId="3069407022" sldId="2147484342"/>
          </pc:sldLayoutMkLst>
          <pc:spChg chg="del">
            <ac:chgData name="Foppa, Pedro" userId="78b15ebb-14ab-45f0-97b3-f50a9b67ce6d" providerId="ADAL" clId="{272B8FC1-575B-2D42-988B-7A0BE7D5428E}" dt="2020-06-30T14:25:39.273" v="185" actId="478"/>
            <ac:spMkLst>
              <pc:docMk/>
              <pc:sldMasterMk cId="3315793142" sldId="2147483877"/>
              <pc:sldLayoutMk cId="3069407022" sldId="2147484342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39.539" v="186"/>
            <ac:spMkLst>
              <pc:docMk/>
              <pc:sldMasterMk cId="3315793142" sldId="2147483877"/>
              <pc:sldLayoutMk cId="3069407022" sldId="2147484342"/>
              <ac:spMk id="6" creationId="{0948F714-4D77-CD42-BD58-84592393B6D2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3.529" v="157"/>
          <pc:sldLayoutMkLst>
            <pc:docMk/>
            <pc:sldMasterMk cId="3315793142" sldId="2147483877"/>
            <pc:sldLayoutMk cId="4277879548" sldId="2147484374"/>
          </pc:sldLayoutMkLst>
          <pc:spChg chg="del">
            <ac:chgData name="Foppa, Pedro" userId="78b15ebb-14ab-45f0-97b3-f50a9b67ce6d" providerId="ADAL" clId="{272B8FC1-575B-2D42-988B-7A0BE7D5428E}" dt="2020-06-16T10:17:21.644" v="155" actId="478"/>
            <ac:spMkLst>
              <pc:docMk/>
              <pc:sldMasterMk cId="3315793142" sldId="2147483877"/>
              <pc:sldLayoutMk cId="4277879548" sldId="2147484374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2.658" v="156" actId="478"/>
            <ac:spMkLst>
              <pc:docMk/>
              <pc:sldMasterMk cId="3315793142" sldId="2147483877"/>
              <pc:sldLayoutMk cId="4277879548" sldId="2147484374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1" creationId="{08ED2E95-BD09-4045-B25A-7BA7626B9306}"/>
            </ac:spMkLst>
          </pc:spChg>
          <pc:spChg chg="add mod">
            <ac:chgData name="Foppa, Pedro" userId="78b15ebb-14ab-45f0-97b3-f50a9b67ce6d" providerId="ADAL" clId="{272B8FC1-575B-2D42-988B-7A0BE7D5428E}" dt="2020-06-16T10:17:23.529" v="157"/>
            <ac:spMkLst>
              <pc:docMk/>
              <pc:sldMasterMk cId="3315793142" sldId="2147483877"/>
              <pc:sldLayoutMk cId="4277879548" sldId="2147484374"/>
              <ac:spMk id="12" creationId="{77D03749-17B2-B34C-9139-D4494B934961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29.686" v="160"/>
          <pc:sldLayoutMkLst>
            <pc:docMk/>
            <pc:sldMasterMk cId="3315793142" sldId="2147483877"/>
            <pc:sldLayoutMk cId="2448593730" sldId="2147484375"/>
          </pc:sldLayoutMkLst>
          <pc:spChg chg="del">
            <ac:chgData name="Foppa, Pedro" userId="78b15ebb-14ab-45f0-97b3-f50a9b67ce6d" providerId="ADAL" clId="{272B8FC1-575B-2D42-988B-7A0BE7D5428E}" dt="2020-06-16T10:17:28.693" v="159" actId="478"/>
            <ac:spMkLst>
              <pc:docMk/>
              <pc:sldMasterMk cId="3315793142" sldId="2147483877"/>
              <pc:sldLayoutMk cId="2448593730" sldId="2147484375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272B8FC1-575B-2D42-988B-7A0BE7D5428E}" dt="2020-06-16T10:17:26.422" v="158" actId="478"/>
            <ac:spMkLst>
              <pc:docMk/>
              <pc:sldMasterMk cId="3315793142" sldId="2147483877"/>
              <pc:sldLayoutMk cId="2448593730" sldId="2147484375"/>
              <ac:spMk id="8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0" creationId="{016F167C-D72A-004A-B824-A56F199A7173}"/>
            </ac:spMkLst>
          </pc:spChg>
          <pc:spChg chg="add mod">
            <ac:chgData name="Foppa, Pedro" userId="78b15ebb-14ab-45f0-97b3-f50a9b67ce6d" providerId="ADAL" clId="{272B8FC1-575B-2D42-988B-7A0BE7D5428E}" dt="2020-06-16T10:17:29.686" v="160"/>
            <ac:spMkLst>
              <pc:docMk/>
              <pc:sldMasterMk cId="3315793142" sldId="2147483877"/>
              <pc:sldLayoutMk cId="2448593730" sldId="2147484375"/>
              <ac:spMk id="11" creationId="{36E36BB6-0DB4-9E4F-8E92-014E36368D6B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5:50.109" v="190"/>
        <pc:sldMasterMkLst>
          <pc:docMk/>
          <pc:sldMasterMk cId="1105970405" sldId="2147483964"/>
        </pc:sldMasterMkLst>
        <pc:sldLayoutChg chg="addSp delSp modSp">
          <pc:chgData name="Foppa, Pedro" userId="78b15ebb-14ab-45f0-97b3-f50a9b67ce6d" providerId="ADAL" clId="{272B8FC1-575B-2D42-988B-7A0BE7D5428E}" dt="2020-06-12T11:58:13.233" v="67"/>
          <pc:sldLayoutMkLst>
            <pc:docMk/>
            <pc:sldMasterMk cId="1105970405" sldId="2147483964"/>
            <pc:sldLayoutMk cId="1964158998" sldId="2147483967"/>
          </pc:sldLayoutMkLst>
          <pc:spChg chg="del">
            <ac:chgData name="Foppa, Pedro" userId="78b15ebb-14ab-45f0-97b3-f50a9b67ce6d" providerId="ADAL" clId="{272B8FC1-575B-2D42-988B-7A0BE7D5428E}" dt="2020-06-12T11:58:12.332" v="66" actId="478"/>
            <ac:spMkLst>
              <pc:docMk/>
              <pc:sldMasterMk cId="1105970405" sldId="2147483964"/>
              <pc:sldLayoutMk cId="1964158998" sldId="2147483967"/>
              <ac:spMk id="9" creationId="{C124B933-57F2-9947-A616-2C48A71959A7}"/>
            </ac:spMkLst>
          </pc:spChg>
          <pc:spChg chg="del">
            <ac:chgData name="Foppa, Pedro" userId="78b15ebb-14ab-45f0-97b3-f50a9b67ce6d" providerId="ADAL" clId="{272B8FC1-575B-2D42-988B-7A0BE7D5428E}" dt="2020-06-12T11:58:10.943" v="64" actId="478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5" creationId="{1A795E37-8730-554E-933B-DB83671976D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5" creationId="{38B19D6F-95A1-A547-A646-794DF958337F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6" creationId="{1B8C6829-5776-E74B-ADE7-378B8F669AFB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7" creationId="{56C78DAF-4299-E24C-B91D-540988ED31EF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8" creationId="{48BE5716-4C67-7F49-9AB4-96E2726363AE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8" creationId="{71D070E0-1475-E64B-9F0A-F1EF52CCB310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19" creationId="{6C88AC0D-F7D7-8841-9EEC-3CF787C22458}"/>
            </ac:spMkLst>
          </pc:spChg>
          <pc:spChg chg="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19" creationId="{E478F62D-72CC-B449-8D18-27B51C975A89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0" creationId="{55FEAB11-A5F6-DC40-AE7E-409BBF461A8B}"/>
            </ac:spMkLst>
          </pc:spChg>
          <pc:spChg chg="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0" creationId="{D8F806E4-B1B9-ED4F-B299-F02A4A4AB15C}"/>
            </ac:spMkLst>
          </pc:spChg>
          <pc:spChg chg="add mod">
            <ac:chgData name="Foppa, Pedro" userId="78b15ebb-14ab-45f0-97b3-f50a9b67ce6d" providerId="ADAL" clId="{272B8FC1-575B-2D42-988B-7A0BE7D5428E}" dt="2020-06-12T11:55:01.063" v="40"/>
            <ac:spMkLst>
              <pc:docMk/>
              <pc:sldMasterMk cId="1105970405" sldId="2147483964"/>
              <pc:sldLayoutMk cId="1964158998" sldId="2147483967"/>
              <ac:spMk id="21" creationId="{1360B4CC-96B2-EC41-A3DB-66FECB714C35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1" creationId="{5F9772C6-2882-F44C-BB68-B9C55932026B}"/>
            </ac:spMkLst>
          </pc:spChg>
          <pc:spChg chg="add mod">
            <ac:chgData name="Foppa, Pedro" userId="78b15ebb-14ab-45f0-97b3-f50a9b67ce6d" providerId="ADAL" clId="{272B8FC1-575B-2D42-988B-7A0BE7D5428E}" dt="2020-06-12T11:58:13.233" v="67"/>
            <ac:spMkLst>
              <pc:docMk/>
              <pc:sldMasterMk cId="1105970405" sldId="2147483964"/>
              <pc:sldLayoutMk cId="1964158998" sldId="2147483967"/>
              <ac:spMk id="22" creationId="{3D844E97-E982-B54D-9ED8-47C261639D4D}"/>
            </ac:spMkLst>
          </pc:spChg>
          <pc:grpChg chg="del">
            <ac:chgData name="Foppa, Pedro" userId="78b15ebb-14ab-45f0-97b3-f50a9b67ce6d" providerId="ADAL" clId="{272B8FC1-575B-2D42-988B-7A0BE7D5428E}" dt="2020-06-12T11:58:11.539" v="65" actId="478"/>
            <ac:grpSpMkLst>
              <pc:docMk/>
              <pc:sldMasterMk cId="1105970405" sldId="2147483964"/>
              <pc:sldLayoutMk cId="1964158998" sldId="2147483967"/>
              <ac:grpSpMk id="11" creationId="{07D821C1-0B42-3046-A131-92122FB880EF}"/>
            </ac:grpSpMkLst>
          </pc:grpChg>
          <pc:grpChg chg="add mod">
            <ac:chgData name="Foppa, Pedro" userId="78b15ebb-14ab-45f0-97b3-f50a9b67ce6d" providerId="ADAL" clId="{272B8FC1-575B-2D42-988B-7A0BE7D5428E}" dt="2020-06-12T11:55:01.063" v="40"/>
            <ac:grpSpMkLst>
              <pc:docMk/>
              <pc:sldMasterMk cId="1105970405" sldId="2147483964"/>
              <pc:sldLayoutMk cId="1964158998" sldId="2147483967"/>
              <ac:grpSpMk id="16" creationId="{B1F0017D-128A-F641-906B-FBF56EA24429}"/>
            </ac:grpSpMkLst>
          </pc:grpChg>
          <pc:grpChg chg="add mod">
            <ac:chgData name="Foppa, Pedro" userId="78b15ebb-14ab-45f0-97b3-f50a9b67ce6d" providerId="ADAL" clId="{272B8FC1-575B-2D42-988B-7A0BE7D5428E}" dt="2020-06-12T11:58:13.233" v="67"/>
            <ac:grpSpMkLst>
              <pc:docMk/>
              <pc:sldMasterMk cId="1105970405" sldId="2147483964"/>
              <pc:sldLayoutMk cId="1964158998" sldId="2147483967"/>
              <ac:grpSpMk id="17" creationId="{E5A44845-D04A-D64E-80F5-1E6EC6EF984B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6T10:17:39.715" v="163"/>
          <pc:sldLayoutMkLst>
            <pc:docMk/>
            <pc:sldMasterMk cId="1105970405" sldId="2147483964"/>
            <pc:sldLayoutMk cId="2458859042" sldId="2147483968"/>
          </pc:sldLayoutMkLst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4" creationId="{AACCF0C3-B5A6-BC4F-8204-C6FA53B965BF}"/>
            </ac:spMkLst>
          </pc:spChg>
          <pc:spChg chg="add mod">
            <ac:chgData name="Foppa, Pedro" userId="78b15ebb-14ab-45f0-97b3-f50a9b67ce6d" providerId="ADAL" clId="{272B8FC1-575B-2D42-988B-7A0BE7D5428E}" dt="2020-06-16T10:17:39.715" v="163"/>
            <ac:spMkLst>
              <pc:docMk/>
              <pc:sldMasterMk cId="1105970405" sldId="2147483964"/>
              <pc:sldLayoutMk cId="2458859042" sldId="2147483968"/>
              <ac:spMk id="15" creationId="{313C9E79-B6AA-D844-BA92-F0E152E4EC6C}"/>
            </ac:spMkLst>
          </pc:spChg>
          <pc:spChg chg="del">
            <ac:chgData name="Foppa, Pedro" userId="78b15ebb-14ab-45f0-97b3-f50a9b67ce6d" providerId="ADAL" clId="{272B8FC1-575B-2D42-988B-7A0BE7D5428E}" dt="2020-06-16T10:17:37.257" v="161" actId="478"/>
            <ac:spMkLst>
              <pc:docMk/>
              <pc:sldMasterMk cId="1105970405" sldId="2147483964"/>
              <pc:sldLayoutMk cId="2458859042" sldId="2147483968"/>
              <ac:spMk id="16" creationId="{3A322634-0463-2641-A4E8-526FCEB684C1}"/>
            </ac:spMkLst>
          </pc:spChg>
          <pc:spChg chg="del">
            <ac:chgData name="Foppa, Pedro" userId="78b15ebb-14ab-45f0-97b3-f50a9b67ce6d" providerId="ADAL" clId="{272B8FC1-575B-2D42-988B-7A0BE7D5428E}" dt="2020-06-16T10:17:38.635" v="162" actId="478"/>
            <ac:spMkLst>
              <pc:docMk/>
              <pc:sldMasterMk cId="1105970405" sldId="2147483964"/>
              <pc:sldLayoutMk cId="2458859042" sldId="2147483968"/>
              <ac:spMk id="17" creationId="{3183E0E2-4BB1-5448-BBEC-3449926599DA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45.272" v="166"/>
          <pc:sldLayoutMkLst>
            <pc:docMk/>
            <pc:sldMasterMk cId="1105970405" sldId="2147483964"/>
            <pc:sldLayoutMk cId="3528479176" sldId="2147483969"/>
          </pc:sldLayoutMkLst>
          <pc:spChg chg="del">
            <ac:chgData name="Foppa, Pedro" userId="78b15ebb-14ab-45f0-97b3-f50a9b67ce6d" providerId="ADAL" clId="{272B8FC1-575B-2D42-988B-7A0BE7D5428E}" dt="2020-06-16T10:17:44.443" v="165" actId="478"/>
            <ac:spMkLst>
              <pc:docMk/>
              <pc:sldMasterMk cId="1105970405" sldId="2147483964"/>
              <pc:sldLayoutMk cId="3528479176" sldId="2147483969"/>
              <ac:spMk id="14" creationId="{B31EEBD0-8475-004A-A7AC-E2491D6ECD86}"/>
            </ac:spMkLst>
          </pc:spChg>
          <pc:spChg chg="del">
            <ac:chgData name="Foppa, Pedro" userId="78b15ebb-14ab-45f0-97b3-f50a9b67ce6d" providerId="ADAL" clId="{272B8FC1-575B-2D42-988B-7A0BE7D5428E}" dt="2020-06-16T10:17:41.696" v="164" actId="478"/>
            <ac:spMkLst>
              <pc:docMk/>
              <pc:sldMasterMk cId="1105970405" sldId="2147483964"/>
              <pc:sldLayoutMk cId="3528479176" sldId="2147483969"/>
              <ac:spMk id="15" creationId="{C7FB5C1F-0D19-3448-B4CE-1A31E3451DDD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6" creationId="{5685BE0E-AC9A-7D4F-B249-F8CEE505E555}"/>
            </ac:spMkLst>
          </pc:spChg>
          <pc:spChg chg="add mod">
            <ac:chgData name="Foppa, Pedro" userId="78b15ebb-14ab-45f0-97b3-f50a9b67ce6d" providerId="ADAL" clId="{272B8FC1-575B-2D42-988B-7A0BE7D5428E}" dt="2020-06-16T10:17:45.272" v="166"/>
            <ac:spMkLst>
              <pc:docMk/>
              <pc:sldMasterMk cId="1105970405" sldId="2147483964"/>
              <pc:sldLayoutMk cId="3528479176" sldId="2147483969"/>
              <ac:spMk id="17" creationId="{7F766375-58BA-FB43-9D9D-3C9B1B5222C0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2T11:58:01.812" v="59"/>
          <pc:sldLayoutMkLst>
            <pc:docMk/>
            <pc:sldMasterMk cId="1105970405" sldId="2147483964"/>
            <pc:sldLayoutMk cId="1345721581" sldId="2147483970"/>
          </pc:sldLayoutMkLst>
          <pc:spChg chg="del">
            <ac:chgData name="Foppa, Pedro" userId="78b15ebb-14ab-45f0-97b3-f50a9b67ce6d" providerId="ADAL" clId="{272B8FC1-575B-2D42-988B-7A0BE7D5428E}" dt="2020-06-12T11:58:01.117" v="58" actId="478"/>
            <ac:spMkLst>
              <pc:docMk/>
              <pc:sldMasterMk cId="1105970405" sldId="2147483964"/>
              <pc:sldLayoutMk cId="1345721581" sldId="2147483970"/>
              <ac:spMk id="7" creationId="{C958BD13-A6A6-954A-9895-6DFFDE5056D4}"/>
            </ac:spMkLst>
          </pc:spChg>
          <pc:spChg chg="del">
            <ac:chgData name="Foppa, Pedro" userId="78b15ebb-14ab-45f0-97b3-f50a9b67ce6d" providerId="ADAL" clId="{272B8FC1-575B-2D42-988B-7A0BE7D5428E}" dt="2020-06-12T11:57:57.437" v="54" actId="478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5" creationId="{60A278CA-EDED-5747-933A-5BC30B9877EB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5" creationId="{8C7375B5-DB19-7E43-8115-1725078406E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6" creationId="{FF1D3E24-4EE8-BC40-9F4B-D354051DC227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7" creationId="{E592B87A-92E0-BE4E-8BD9-FE0BE3160A21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8" creationId="{828C9F33-C19A-FE41-AF97-D542FD44BF25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8" creationId="{F0730F80-3047-D241-8C1A-DB7075E27BC3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19" creationId="{D27BA220-C38F-7748-9BE1-1854E3B50314}"/>
            </ac:spMkLst>
          </pc:spChg>
          <pc:spChg chg="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19" creationId="{FF72B117-8874-2448-B2D5-C39FB5E49C01}"/>
            </ac:spMkLst>
          </pc:spChg>
          <pc:spChg chg="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0" creationId="{6A0ADAF7-8302-FE4A-A3CF-2907884E62E6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0" creationId="{FA12C2C5-6B91-8342-A314-D4CDFE487E9D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1" creationId="{28FB3C8D-906C-4F43-B969-78EC53F7F655}"/>
            </ac:spMkLst>
          </pc:spChg>
          <pc:spChg chg="add mod">
            <ac:chgData name="Foppa, Pedro" userId="78b15ebb-14ab-45f0-97b3-f50a9b67ce6d" providerId="ADAL" clId="{272B8FC1-575B-2D42-988B-7A0BE7D5428E}" dt="2020-06-12T11:54:51.088" v="34"/>
            <ac:spMkLst>
              <pc:docMk/>
              <pc:sldMasterMk cId="1105970405" sldId="2147483964"/>
              <pc:sldLayoutMk cId="1345721581" sldId="2147483970"/>
              <ac:spMk id="21" creationId="{6D8E656A-ADA4-2E41-B276-7D2137ECAC0C}"/>
            </ac:spMkLst>
          </pc:spChg>
          <pc:spChg chg="add mod">
            <ac:chgData name="Foppa, Pedro" userId="78b15ebb-14ab-45f0-97b3-f50a9b67ce6d" providerId="ADAL" clId="{272B8FC1-575B-2D42-988B-7A0BE7D5428E}" dt="2020-06-12T11:58:01.812" v="59"/>
            <ac:spMkLst>
              <pc:docMk/>
              <pc:sldMasterMk cId="1105970405" sldId="2147483964"/>
              <pc:sldLayoutMk cId="1345721581" sldId="2147483970"/>
              <ac:spMk id="22" creationId="{79A7BB9F-2F55-344B-9B53-C5409E298C22}"/>
            </ac:spMkLst>
          </pc:spChg>
          <pc:grpChg chg="del">
            <ac:chgData name="Foppa, Pedro" userId="78b15ebb-14ab-45f0-97b3-f50a9b67ce6d" providerId="ADAL" clId="{272B8FC1-575B-2D42-988B-7A0BE7D5428E}" dt="2020-06-12T11:57:57.914" v="55" actId="478"/>
            <ac:grpSpMkLst>
              <pc:docMk/>
              <pc:sldMasterMk cId="1105970405" sldId="2147483964"/>
              <pc:sldLayoutMk cId="1345721581" sldId="2147483970"/>
              <ac:grpSpMk id="11" creationId="{2AD41DB8-CD4F-A94D-B320-85192F1540DC}"/>
            </ac:grpSpMkLst>
          </pc:grpChg>
          <pc:grpChg chg="add mod">
            <ac:chgData name="Foppa, Pedro" userId="78b15ebb-14ab-45f0-97b3-f50a9b67ce6d" providerId="ADAL" clId="{272B8FC1-575B-2D42-988B-7A0BE7D5428E}" dt="2020-06-12T11:54:51.088" v="34"/>
            <ac:grpSpMkLst>
              <pc:docMk/>
              <pc:sldMasterMk cId="1105970405" sldId="2147483964"/>
              <pc:sldLayoutMk cId="1345721581" sldId="2147483970"/>
              <ac:grpSpMk id="16" creationId="{CE32AED9-C8DB-7641-995E-C235626C1B8B}"/>
            </ac:grpSpMkLst>
          </pc:grpChg>
          <pc:grpChg chg="add mod">
            <ac:chgData name="Foppa, Pedro" userId="78b15ebb-14ab-45f0-97b3-f50a9b67ce6d" providerId="ADAL" clId="{272B8FC1-575B-2D42-988B-7A0BE7D5428E}" dt="2020-06-12T11:58:01.812" v="59"/>
            <ac:grpSpMkLst>
              <pc:docMk/>
              <pc:sldMasterMk cId="1105970405" sldId="2147483964"/>
              <pc:sldLayoutMk cId="1345721581" sldId="2147483970"/>
              <ac:grpSpMk id="17" creationId="{62E1515A-EF99-9248-A89B-48AB30AFCF2D}"/>
            </ac:grpSpMkLst>
          </pc:grpChg>
          <pc:picChg chg="add del">
            <ac:chgData name="Foppa, Pedro" userId="78b15ebb-14ab-45f0-97b3-f50a9b67ce6d" providerId="ADAL" clId="{272B8FC1-575B-2D42-988B-7A0BE7D5428E}" dt="2020-06-12T11:57:59.801" v="57" actId="478"/>
            <ac:picMkLst>
              <pc:docMk/>
              <pc:sldMasterMk cId="1105970405" sldId="2147483964"/>
              <pc:sldLayoutMk cId="1345721581" sldId="2147483970"/>
              <ac:picMk id="10" creationId="{00000000-0000-0000-0000-000000000000}"/>
            </ac:picMkLst>
          </pc:picChg>
        </pc:sldLayoutChg>
        <pc:sldLayoutChg chg="addSp delSp modSp">
          <pc:chgData name="Foppa, Pedro" userId="78b15ebb-14ab-45f0-97b3-f50a9b67ce6d" providerId="ADAL" clId="{272B8FC1-575B-2D42-988B-7A0BE7D5428E}" dt="2020-06-12T11:57:54.086" v="53"/>
          <pc:sldLayoutMkLst>
            <pc:docMk/>
            <pc:sldMasterMk cId="1105970405" sldId="2147483964"/>
            <pc:sldLayoutMk cId="2220410556" sldId="2147484303"/>
          </pc:sldLayoutMkLst>
          <pc:spChg chg="del">
            <ac:chgData name="Foppa, Pedro" userId="78b15ebb-14ab-45f0-97b3-f50a9b67ce6d" providerId="ADAL" clId="{272B8FC1-575B-2D42-988B-7A0BE7D5428E}" dt="2020-06-12T11:57:53.198" v="52" actId="478"/>
            <ac:spMkLst>
              <pc:docMk/>
              <pc:sldMasterMk cId="1105970405" sldId="2147483964"/>
              <pc:sldLayoutMk cId="2220410556" sldId="2147484303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0" creationId="{D5656793-1F8D-2D49-9D37-1150F407FFF1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0" creationId="{DBE4C04B-CA68-B14E-B968-3E1BC639ABF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1" creationId="{BB7498BD-698B-734C-9FF2-A46078988EAC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2" creationId="{ACB67506-D393-4D46-8E86-1367F3EDB518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3" creationId="{94F65024-E667-AD49-A7E2-2D5DE3B6D06D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3" creationId="{9BD3509D-1777-7546-80A9-2B25FE503A6C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4" creationId="{122CD144-2B12-CC4B-9F40-687F0B2893E5}"/>
            </ac:spMkLst>
          </pc:spChg>
          <pc:spChg chg="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4" creationId="{BE320AD3-B866-C94E-BE21-D9405D8955BE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5" creationId="{3F58462B-6FAE-B447-B685-85565E0D27D8}"/>
            </ac:spMkLst>
          </pc:spChg>
          <pc:spChg chg="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5" creationId="{D6227449-5479-C945-BFC7-DA08812AA355}"/>
            </ac:spMkLst>
          </pc:spChg>
          <pc:spChg chg="del">
            <ac:chgData name="Foppa, Pedro" userId="78b15ebb-14ab-45f0-97b3-f50a9b67ce6d" providerId="ADAL" clId="{272B8FC1-575B-2D42-988B-7A0BE7D5428E}" dt="2020-06-12T11:57:52.394" v="51" actId="478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7" creationId="{12D766A8-ED28-CF40-A660-497E38874D7A}"/>
            </ac:spMkLst>
          </pc:spChg>
          <pc:spChg chg="add mod">
            <ac:chgData name="Foppa, Pedro" userId="78b15ebb-14ab-45f0-97b3-f50a9b67ce6d" providerId="ADAL" clId="{272B8FC1-575B-2D42-988B-7A0BE7D5428E}" dt="2020-06-12T11:54:45.529" v="31"/>
            <ac:spMkLst>
              <pc:docMk/>
              <pc:sldMasterMk cId="1105970405" sldId="2147483964"/>
              <pc:sldLayoutMk cId="2220410556" sldId="2147484303"/>
              <ac:spMk id="17" creationId="{8AA8446F-D208-D947-8080-6736ACDDE288}"/>
            </ac:spMkLst>
          </pc:spChg>
          <pc:spChg chg="add mod">
            <ac:chgData name="Foppa, Pedro" userId="78b15ebb-14ab-45f0-97b3-f50a9b67ce6d" providerId="ADAL" clId="{272B8FC1-575B-2D42-988B-7A0BE7D5428E}" dt="2020-06-12T11:57:54.086" v="53"/>
            <ac:spMkLst>
              <pc:docMk/>
              <pc:sldMasterMk cId="1105970405" sldId="2147483964"/>
              <pc:sldLayoutMk cId="2220410556" sldId="2147484303"/>
              <ac:spMk id="18" creationId="{69BABE69-525A-7243-B2BE-5609D2C99151}"/>
            </ac:spMkLst>
          </pc:spChg>
          <pc:grpChg chg="add mod">
            <ac:chgData name="Foppa, Pedro" userId="78b15ebb-14ab-45f0-97b3-f50a9b67ce6d" providerId="ADAL" clId="{272B8FC1-575B-2D42-988B-7A0BE7D5428E}" dt="2020-06-12T11:54:45.529" v="31"/>
            <ac:grpSpMkLst>
              <pc:docMk/>
              <pc:sldMasterMk cId="1105970405" sldId="2147483964"/>
              <pc:sldLayoutMk cId="2220410556" sldId="2147484303"/>
              <ac:grpSpMk id="11" creationId="{8DBB6679-9AC4-4E42-8A82-F08D954D2AAF}"/>
            </ac:grpSpMkLst>
          </pc:grpChg>
          <pc:grpChg chg="add mod">
            <ac:chgData name="Foppa, Pedro" userId="78b15ebb-14ab-45f0-97b3-f50a9b67ce6d" providerId="ADAL" clId="{272B8FC1-575B-2D42-988B-7A0BE7D5428E}" dt="2020-06-12T11:57:54.086" v="53"/>
            <ac:grpSpMkLst>
              <pc:docMk/>
              <pc:sldMasterMk cId="1105970405" sldId="2147483964"/>
              <pc:sldLayoutMk cId="2220410556" sldId="2147484303"/>
              <ac:grpSpMk id="12" creationId="{16FD29C0-E4A0-D946-B553-AE6744143A3F}"/>
            </ac:grpSpMkLst>
          </pc:grpChg>
          <pc:grpChg chg="del">
            <ac:chgData name="Foppa, Pedro" userId="78b15ebb-14ab-45f0-97b3-f50a9b67ce6d" providerId="ADAL" clId="{272B8FC1-575B-2D42-988B-7A0BE7D5428E}" dt="2020-06-12T11:57:51.676" v="50" actId="478"/>
            <ac:grpSpMkLst>
              <pc:docMk/>
              <pc:sldMasterMk cId="1105970405" sldId="2147483964"/>
              <pc:sldLayoutMk cId="2220410556" sldId="2147484303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08.134" v="63"/>
          <pc:sldLayoutMkLst>
            <pc:docMk/>
            <pc:sldMasterMk cId="1105970405" sldId="2147483964"/>
            <pc:sldLayoutMk cId="3344055520" sldId="2147484305"/>
          </pc:sldLayoutMkLst>
          <pc:spChg chg="del">
            <ac:chgData name="Foppa, Pedro" userId="78b15ebb-14ab-45f0-97b3-f50a9b67ce6d" providerId="ADAL" clId="{272B8FC1-575B-2D42-988B-7A0BE7D5428E}" dt="2020-06-12T11:58:07.287" v="62" actId="478"/>
            <ac:spMkLst>
              <pc:docMk/>
              <pc:sldMasterMk cId="1105970405" sldId="2147483964"/>
              <pc:sldLayoutMk cId="3344055520" sldId="2147484305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0" creationId="{B415410E-A3E4-C246-9CE3-DCB58D9FDD97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0" creationId="{FB702EAC-C014-FE40-BB17-A54FD46D7874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1" creationId="{609E494B-3BEE-7346-9FCE-9B81B23F9C56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2" creationId="{68E196E7-E560-3042-A50F-B5C972C7E92C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3" creationId="{21F77EAF-65CB-8B49-92D6-CE3A016BEE58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3" creationId="{22B66E27-252F-DB4E-8E1F-9111378B722F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4" creationId="{C06CEFB0-7366-804A-80ED-DF440203B33F}"/>
            </ac:spMkLst>
          </pc:spChg>
          <pc:spChg chg="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4" creationId="{FB403747-30A4-8747-B4E9-D577B58A6EA9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5" creationId="{8D80A2B8-5A73-8F4E-A034-9C4C201B4716}"/>
            </ac:spMkLst>
          </pc:spChg>
          <pc:spChg chg="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5" creationId="{F564B811-426C-4244-B3F6-C53E75E26C71}"/>
            </ac:spMkLst>
          </pc:spChg>
          <pc:spChg chg="del">
            <ac:chgData name="Foppa, Pedro" userId="78b15ebb-14ab-45f0-97b3-f50a9b67ce6d" providerId="ADAL" clId="{272B8FC1-575B-2D42-988B-7A0BE7D5428E}" dt="2020-06-12T11:58:05.809" v="60" actId="478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7" creationId="{A970FEEF-407D-E44D-BAD5-49CA4E5A91E2}"/>
            </ac:spMkLst>
          </pc:spChg>
          <pc:spChg chg="add mod">
            <ac:chgData name="Foppa, Pedro" userId="78b15ebb-14ab-45f0-97b3-f50a9b67ce6d" providerId="ADAL" clId="{272B8FC1-575B-2D42-988B-7A0BE7D5428E}" dt="2020-06-12T11:54:55.881" v="37"/>
            <ac:spMkLst>
              <pc:docMk/>
              <pc:sldMasterMk cId="1105970405" sldId="2147483964"/>
              <pc:sldLayoutMk cId="3344055520" sldId="2147484305"/>
              <ac:spMk id="17" creationId="{C52E3462-716E-4D44-A2CD-A2EE273187C0}"/>
            </ac:spMkLst>
          </pc:spChg>
          <pc:spChg chg="add mod">
            <ac:chgData name="Foppa, Pedro" userId="78b15ebb-14ab-45f0-97b3-f50a9b67ce6d" providerId="ADAL" clId="{272B8FC1-575B-2D42-988B-7A0BE7D5428E}" dt="2020-06-12T11:58:08.134" v="63"/>
            <ac:spMkLst>
              <pc:docMk/>
              <pc:sldMasterMk cId="1105970405" sldId="2147483964"/>
              <pc:sldLayoutMk cId="3344055520" sldId="2147484305"/>
              <ac:spMk id="18" creationId="{0FE805ED-3108-DC41-A759-AEC37117992A}"/>
            </ac:spMkLst>
          </pc:spChg>
          <pc:grpChg chg="del">
            <ac:chgData name="Foppa, Pedro" userId="78b15ebb-14ab-45f0-97b3-f50a9b67ce6d" providerId="ADAL" clId="{272B8FC1-575B-2D42-988B-7A0BE7D5428E}" dt="2020-06-12T11:58:06.477" v="61" actId="478"/>
            <ac:grpSpMkLst>
              <pc:docMk/>
              <pc:sldMasterMk cId="1105970405" sldId="2147483964"/>
              <pc:sldLayoutMk cId="3344055520" sldId="2147484305"/>
              <ac:grpSpMk id="2" creationId="{00000000-0000-0000-0000-000000000000}"/>
            </ac:grpSpMkLst>
          </pc:grpChg>
          <pc:grpChg chg="add mod">
            <ac:chgData name="Foppa, Pedro" userId="78b15ebb-14ab-45f0-97b3-f50a9b67ce6d" providerId="ADAL" clId="{272B8FC1-575B-2D42-988B-7A0BE7D5428E}" dt="2020-06-12T11:54:55.881" v="37"/>
            <ac:grpSpMkLst>
              <pc:docMk/>
              <pc:sldMasterMk cId="1105970405" sldId="2147483964"/>
              <pc:sldLayoutMk cId="3344055520" sldId="2147484305"/>
              <ac:grpSpMk id="11" creationId="{C0FF6D41-83E8-6E49-9AC2-D25FD61ECF58}"/>
            </ac:grpSpMkLst>
          </pc:grpChg>
          <pc:grpChg chg="add mod">
            <ac:chgData name="Foppa, Pedro" userId="78b15ebb-14ab-45f0-97b3-f50a9b67ce6d" providerId="ADAL" clId="{272B8FC1-575B-2D42-988B-7A0BE7D5428E}" dt="2020-06-12T11:58:08.134" v="63"/>
            <ac:grpSpMkLst>
              <pc:docMk/>
              <pc:sldMasterMk cId="1105970405" sldId="2147483964"/>
              <pc:sldLayoutMk cId="3344055520" sldId="2147484305"/>
              <ac:grpSpMk id="12" creationId="{B721FCB5-5E4D-F144-A1C3-4F170E80144A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5:46.951" v="188"/>
          <pc:sldLayoutMkLst>
            <pc:docMk/>
            <pc:sldMasterMk cId="1105970405" sldId="2147483964"/>
            <pc:sldLayoutMk cId="3879414274" sldId="2147484407"/>
          </pc:sldLayoutMkLst>
          <pc:spChg chg="del">
            <ac:chgData name="Foppa, Pedro" userId="78b15ebb-14ab-45f0-97b3-f50a9b67ce6d" providerId="ADAL" clId="{272B8FC1-575B-2D42-988B-7A0BE7D5428E}" dt="2020-06-30T14:25:46.720" v="187" actId="478"/>
            <ac:spMkLst>
              <pc:docMk/>
              <pc:sldMasterMk cId="1105970405" sldId="2147483964"/>
              <pc:sldLayoutMk cId="3879414274" sldId="214748440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46.951" v="188"/>
            <ac:spMkLst>
              <pc:docMk/>
              <pc:sldMasterMk cId="1105970405" sldId="2147483964"/>
              <pc:sldLayoutMk cId="3879414274" sldId="2147484407"/>
              <ac:spMk id="6" creationId="{BC7927F0-0060-E641-9DF6-FBEA1036D28B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30T14:25:50.109" v="190"/>
          <pc:sldLayoutMkLst>
            <pc:docMk/>
            <pc:sldMasterMk cId="1105970405" sldId="2147483964"/>
            <pc:sldLayoutMk cId="2656835938" sldId="2147484408"/>
          </pc:sldLayoutMkLst>
          <pc:spChg chg="del">
            <ac:chgData name="Foppa, Pedro" userId="78b15ebb-14ab-45f0-97b3-f50a9b67ce6d" providerId="ADAL" clId="{272B8FC1-575B-2D42-988B-7A0BE7D5428E}" dt="2020-06-30T14:25:49.858" v="189" actId="478"/>
            <ac:spMkLst>
              <pc:docMk/>
              <pc:sldMasterMk cId="1105970405" sldId="2147483964"/>
              <pc:sldLayoutMk cId="2656835938" sldId="214748440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5:50.109" v="190"/>
            <ac:spMkLst>
              <pc:docMk/>
              <pc:sldMasterMk cId="1105970405" sldId="2147483964"/>
              <pc:sldLayoutMk cId="2656835938" sldId="2147484408"/>
              <ac:spMk id="6" creationId="{963AF44A-1995-DE4D-9A46-5A2394C80A9F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6-30T14:26:04.186" v="193" actId="207"/>
        <pc:sldMasterMkLst>
          <pc:docMk/>
          <pc:sldMasterMk cId="1206996952" sldId="2147484051"/>
        </pc:sldMasterMkLst>
        <pc:sldLayoutChg chg="addSp delSp modSp">
          <pc:chgData name="Foppa, Pedro" userId="78b15ebb-14ab-45f0-97b3-f50a9b67ce6d" providerId="ADAL" clId="{272B8FC1-575B-2D42-988B-7A0BE7D5428E}" dt="2020-06-12T11:58:28.717" v="75"/>
          <pc:sldLayoutMkLst>
            <pc:docMk/>
            <pc:sldMasterMk cId="1206996952" sldId="2147484051"/>
            <pc:sldLayoutMk cId="2545982760" sldId="2147484058"/>
          </pc:sldLayoutMkLst>
          <pc:spChg chg="del">
            <ac:chgData name="Foppa, Pedro" userId="78b15ebb-14ab-45f0-97b3-f50a9b67ce6d" providerId="ADAL" clId="{272B8FC1-575B-2D42-988B-7A0BE7D5428E}" dt="2020-06-12T11:58:27.737" v="74" actId="478"/>
            <ac:spMkLst>
              <pc:docMk/>
              <pc:sldMasterMk cId="1206996952" sldId="2147484051"/>
              <pc:sldLayoutMk cId="2545982760" sldId="2147484058"/>
              <ac:spMk id="7" creationId="{2B134DFE-F50D-8640-BF49-099D9AD55437}"/>
            </ac:spMkLst>
          </pc:spChg>
          <pc:spChg chg="del">
            <ac:chgData name="Foppa, Pedro" userId="78b15ebb-14ab-45f0-97b3-f50a9b67ce6d" providerId="ADAL" clId="{272B8FC1-575B-2D42-988B-7A0BE7D5428E}" dt="2020-06-12T11:58:25.831" v="72" actId="478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4" creationId="{1A80707B-EF25-DA4C-9A4E-25ABE2DD6EB2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4" creationId="{9CE6755C-C94D-3B43-9BF3-EA3C6DD7F5FC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5" creationId="{D4974619-55D6-4B46-8058-443F48A5B9F3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6" creationId="{A20C867E-230E-404D-ABBA-9455AF005FE8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7" creationId="{8A495690-B527-6D4F-A44B-A13E7E9D28FE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7" creationId="{B818F7F9-7D4A-584C-BCC2-5E46653308A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8" creationId="{1B2B72B1-925A-9D45-A7E3-A8D331C22D8F}"/>
            </ac:spMkLst>
          </pc:spChg>
          <pc:spChg chg="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8" creationId="{9AB80B27-4681-3443-94E4-484828096A18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19" creationId="{2FB5E7BE-5701-8D43-8D9D-2F7170FAE041}"/>
            </ac:spMkLst>
          </pc:spChg>
          <pc:spChg chg="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19" creationId="{728EA6FF-B806-9D4D-BC77-813904D1A189}"/>
            </ac:spMkLst>
          </pc:spChg>
          <pc:spChg chg="add mod">
            <ac:chgData name="Foppa, Pedro" userId="78b15ebb-14ab-45f0-97b3-f50a9b67ce6d" providerId="ADAL" clId="{272B8FC1-575B-2D42-988B-7A0BE7D5428E}" dt="2020-06-12T11:55:19" v="46"/>
            <ac:spMkLst>
              <pc:docMk/>
              <pc:sldMasterMk cId="1206996952" sldId="2147484051"/>
              <pc:sldLayoutMk cId="2545982760" sldId="2147484058"/>
              <ac:spMk id="20" creationId="{65AF9F01-AEDC-934E-882F-CEF26F0926E4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0" creationId="{D98729A0-C6F5-EB4E-B84B-AFD37A77AB1A}"/>
            </ac:spMkLst>
          </pc:spChg>
          <pc:spChg chg="add mod">
            <ac:chgData name="Foppa, Pedro" userId="78b15ebb-14ab-45f0-97b3-f50a9b67ce6d" providerId="ADAL" clId="{272B8FC1-575B-2D42-988B-7A0BE7D5428E}" dt="2020-06-12T11:58:28.717" v="75"/>
            <ac:spMkLst>
              <pc:docMk/>
              <pc:sldMasterMk cId="1206996952" sldId="2147484051"/>
              <pc:sldLayoutMk cId="2545982760" sldId="2147484058"/>
              <ac:spMk id="21" creationId="{57FF9AFC-32F2-B044-A680-631056558128}"/>
            </ac:spMkLst>
          </pc:spChg>
          <pc:grpChg chg="del">
            <ac:chgData name="Foppa, Pedro" userId="78b15ebb-14ab-45f0-97b3-f50a9b67ce6d" providerId="ADAL" clId="{272B8FC1-575B-2D42-988B-7A0BE7D5428E}" dt="2020-06-12T11:58:26.449" v="73" actId="478"/>
            <ac:grpSpMkLst>
              <pc:docMk/>
              <pc:sldMasterMk cId="1206996952" sldId="2147484051"/>
              <pc:sldLayoutMk cId="2545982760" sldId="2147484058"/>
              <ac:grpSpMk id="10" creationId="{B553BA4C-5B96-BC4B-AF8B-33C3222C7121}"/>
            </ac:grpSpMkLst>
          </pc:grpChg>
          <pc:grpChg chg="add mod">
            <ac:chgData name="Foppa, Pedro" userId="78b15ebb-14ab-45f0-97b3-f50a9b67ce6d" providerId="ADAL" clId="{272B8FC1-575B-2D42-988B-7A0BE7D5428E}" dt="2020-06-12T11:55:19" v="46"/>
            <ac:grpSpMkLst>
              <pc:docMk/>
              <pc:sldMasterMk cId="1206996952" sldId="2147484051"/>
              <pc:sldLayoutMk cId="2545982760" sldId="2147484058"/>
              <ac:grpSpMk id="15" creationId="{13A1FE6E-3FBC-0545-B616-D50ED16FA462}"/>
            </ac:grpSpMkLst>
          </pc:grpChg>
          <pc:grpChg chg="add mod">
            <ac:chgData name="Foppa, Pedro" userId="78b15ebb-14ab-45f0-97b3-f50a9b67ce6d" providerId="ADAL" clId="{272B8FC1-575B-2D42-988B-7A0BE7D5428E}" dt="2020-06-12T11:58:28.717" v="75"/>
            <ac:grpSpMkLst>
              <pc:docMk/>
              <pc:sldMasterMk cId="1206996952" sldId="2147484051"/>
              <pc:sldLayoutMk cId="2545982760" sldId="2147484058"/>
              <ac:grpSpMk id="16" creationId="{E5EFA001-2A07-7243-BC28-927EDC012C51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35.378" v="79"/>
          <pc:sldLayoutMkLst>
            <pc:docMk/>
            <pc:sldMasterMk cId="1206996952" sldId="2147484051"/>
            <pc:sldLayoutMk cId="2351299355" sldId="2147484059"/>
          </pc:sldLayoutMkLst>
          <pc:spChg chg="del">
            <ac:chgData name="Foppa, Pedro" userId="78b15ebb-14ab-45f0-97b3-f50a9b67ce6d" providerId="ADAL" clId="{272B8FC1-575B-2D42-988B-7A0BE7D5428E}" dt="2020-06-12T11:58:34.546" v="78" actId="478"/>
            <ac:spMkLst>
              <pc:docMk/>
              <pc:sldMasterMk cId="1206996952" sldId="2147484051"/>
              <pc:sldLayoutMk cId="2351299355" sldId="2147484059"/>
              <ac:spMk id="7" creationId="{CC7714CD-C9C9-CB4C-B790-B7E748118AF8}"/>
            </ac:spMkLst>
          </pc:spChg>
          <pc:spChg chg="del">
            <ac:chgData name="Foppa, Pedro" userId="78b15ebb-14ab-45f0-97b3-f50a9b67ce6d" providerId="ADAL" clId="{272B8FC1-575B-2D42-988B-7A0BE7D5428E}" dt="2020-06-12T11:58:32.924" v="76" actId="478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4" creationId="{0BD8E43D-3E77-6E4C-BCC2-BFBE17E5A5B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4" creationId="{66A49413-34FB-294F-9385-85A11FA317CA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5" creationId="{F4F1BC14-DBE6-B346-AC8F-414C9E832986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6" creationId="{841B32A4-82C4-314A-92D1-9563809FF6AE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7" creationId="{B569E941-EEB3-8B4F-A16B-03AC581E41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7" creationId="{D3846F94-F95D-E542-813C-308A64057545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8" creationId="{29FDA10F-2226-AB49-96BA-AD7CB08A2205}"/>
            </ac:spMkLst>
          </pc:spChg>
          <pc:spChg chg="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8" creationId="{C6296095-20F2-AF40-9A65-8F3A4A262667}"/>
            </ac:spMkLst>
          </pc:spChg>
          <pc:spChg chg="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19" creationId="{7601E4C4-72EA-2442-8F9F-1EE749DA9F05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19" creationId="{B4772DE8-6BFA-D542-B0C6-99CBC6ADFBEC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0" creationId="{B60B37D9-EC58-EB49-93DF-CAF1B8EB68E6}"/>
            </ac:spMkLst>
          </pc:spChg>
          <pc:spChg chg="add mod">
            <ac:chgData name="Foppa, Pedro" userId="78b15ebb-14ab-45f0-97b3-f50a9b67ce6d" providerId="ADAL" clId="{272B8FC1-575B-2D42-988B-7A0BE7D5428E}" dt="2020-06-12T11:55:23.430" v="49"/>
            <ac:spMkLst>
              <pc:docMk/>
              <pc:sldMasterMk cId="1206996952" sldId="2147484051"/>
              <pc:sldLayoutMk cId="2351299355" sldId="2147484059"/>
              <ac:spMk id="20" creationId="{DDF917B0-AA88-1D4E-BD28-96C1D351BD65}"/>
            </ac:spMkLst>
          </pc:spChg>
          <pc:spChg chg="add mod">
            <ac:chgData name="Foppa, Pedro" userId="78b15ebb-14ab-45f0-97b3-f50a9b67ce6d" providerId="ADAL" clId="{272B8FC1-575B-2D42-988B-7A0BE7D5428E}" dt="2020-06-12T11:58:35.378" v="79"/>
            <ac:spMkLst>
              <pc:docMk/>
              <pc:sldMasterMk cId="1206996952" sldId="2147484051"/>
              <pc:sldLayoutMk cId="2351299355" sldId="2147484059"/>
              <ac:spMk id="21" creationId="{76D1C9C3-F427-314F-B186-F33DCA498107}"/>
            </ac:spMkLst>
          </pc:spChg>
          <pc:grpChg chg="del">
            <ac:chgData name="Foppa, Pedro" userId="78b15ebb-14ab-45f0-97b3-f50a9b67ce6d" providerId="ADAL" clId="{272B8FC1-575B-2D42-988B-7A0BE7D5428E}" dt="2020-06-12T11:58:33.598" v="77" actId="478"/>
            <ac:grpSpMkLst>
              <pc:docMk/>
              <pc:sldMasterMk cId="1206996952" sldId="2147484051"/>
              <pc:sldLayoutMk cId="2351299355" sldId="2147484059"/>
              <ac:grpSpMk id="10" creationId="{5EE389DE-5621-AA41-B7DE-B88EA78FF829}"/>
            </ac:grpSpMkLst>
          </pc:grpChg>
          <pc:grpChg chg="add mod">
            <ac:chgData name="Foppa, Pedro" userId="78b15ebb-14ab-45f0-97b3-f50a9b67ce6d" providerId="ADAL" clId="{272B8FC1-575B-2D42-988B-7A0BE7D5428E}" dt="2020-06-12T11:55:23.430" v="49"/>
            <ac:grpSpMkLst>
              <pc:docMk/>
              <pc:sldMasterMk cId="1206996952" sldId="2147484051"/>
              <pc:sldLayoutMk cId="2351299355" sldId="2147484059"/>
              <ac:grpSpMk id="15" creationId="{0CD1792A-79AA-D343-8E72-556EBE919588}"/>
            </ac:grpSpMkLst>
          </pc:grpChg>
          <pc:grpChg chg="add mod">
            <ac:chgData name="Foppa, Pedro" userId="78b15ebb-14ab-45f0-97b3-f50a9b67ce6d" providerId="ADAL" clId="{272B8FC1-575B-2D42-988B-7A0BE7D5428E}" dt="2020-06-12T11:58:35.378" v="79"/>
            <ac:grpSpMkLst>
              <pc:docMk/>
              <pc:sldMasterMk cId="1206996952" sldId="2147484051"/>
              <pc:sldLayoutMk cId="2351299355" sldId="2147484059"/>
              <ac:grpSpMk id="16" creationId="{B1DD9F8D-3F97-3C4C-90B2-58128F954DC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12T11:58:22.981" v="71"/>
          <pc:sldLayoutMkLst>
            <pc:docMk/>
            <pc:sldMasterMk cId="1206996952" sldId="2147484051"/>
            <pc:sldLayoutMk cId="2649488594" sldId="2147484304"/>
          </pc:sldLayoutMkLst>
          <pc:spChg chg="del">
            <ac:chgData name="Foppa, Pedro" userId="78b15ebb-14ab-45f0-97b3-f50a9b67ce6d" providerId="ADAL" clId="{272B8FC1-575B-2D42-988B-7A0BE7D5428E}" dt="2020-06-12T11:58:22.008" v="70" actId="478"/>
            <ac:spMkLst>
              <pc:docMk/>
              <pc:sldMasterMk cId="1206996952" sldId="2147484051"/>
              <pc:sldLayoutMk cId="2649488594" sldId="2147484304"/>
              <ac:spMk id="7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0" creationId="{0C6996A3-8D2D-1843-BFF0-A14518EFBCC3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0" creationId="{262C4C1E-84C8-CF4F-9833-9160814DB25F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1" creationId="{4019CC32-985F-3D43-8D57-815C3B52A637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2" creationId="{ADADE36F-C5C9-CA45-9CA2-7FE002DF0B2D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3" creationId="{A6BA2086-2BAE-7A46-B142-B9A703147CCF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3" creationId="{E1EBC2A3-07F1-BD48-92B7-8D00D2545EA6}"/>
            </ac:spMkLst>
          </pc:spChg>
          <pc:spChg chg="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4" creationId="{74801A32-7751-EF49-8585-AD145B6B8BB0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4" creationId="{D6597FBC-880F-6449-915C-7086CF5708C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5" creationId="{C44C7ADD-7057-CF49-8A87-9A181FBA6105}"/>
            </ac:spMkLst>
          </pc:spChg>
          <pc:spChg chg="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5" creationId="{EFDBD310-56CB-A44B-B734-154F9BBF954B}"/>
            </ac:spMkLst>
          </pc:spChg>
          <pc:spChg chg="del">
            <ac:chgData name="Foppa, Pedro" userId="78b15ebb-14ab-45f0-97b3-f50a9b67ce6d" providerId="ADAL" clId="{272B8FC1-575B-2D42-988B-7A0BE7D5428E}" dt="2020-06-12T11:58:19.675" v="68" actId="478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7" creationId="{34A6CBDB-DD12-E04B-936B-30E37DB75CBE}"/>
            </ac:spMkLst>
          </pc:spChg>
          <pc:spChg chg="add mod">
            <ac:chgData name="Foppa, Pedro" userId="78b15ebb-14ab-45f0-97b3-f50a9b67ce6d" providerId="ADAL" clId="{272B8FC1-575B-2D42-988B-7A0BE7D5428E}" dt="2020-06-12T11:55:14.239" v="43"/>
            <ac:spMkLst>
              <pc:docMk/>
              <pc:sldMasterMk cId="1206996952" sldId="2147484051"/>
              <pc:sldLayoutMk cId="2649488594" sldId="2147484304"/>
              <ac:spMk id="17" creationId="{3DFD7C7B-9C76-0F46-A763-889CF4CA191A}"/>
            </ac:spMkLst>
          </pc:spChg>
          <pc:spChg chg="add mod">
            <ac:chgData name="Foppa, Pedro" userId="78b15ebb-14ab-45f0-97b3-f50a9b67ce6d" providerId="ADAL" clId="{272B8FC1-575B-2D42-988B-7A0BE7D5428E}" dt="2020-06-12T11:58:22.981" v="71"/>
            <ac:spMkLst>
              <pc:docMk/>
              <pc:sldMasterMk cId="1206996952" sldId="2147484051"/>
              <pc:sldLayoutMk cId="2649488594" sldId="2147484304"/>
              <ac:spMk id="18" creationId="{30AB1FE5-5322-E346-A736-E5C08B5B149F}"/>
            </ac:spMkLst>
          </pc:spChg>
          <pc:grpChg chg="add mod">
            <ac:chgData name="Foppa, Pedro" userId="78b15ebb-14ab-45f0-97b3-f50a9b67ce6d" providerId="ADAL" clId="{272B8FC1-575B-2D42-988B-7A0BE7D5428E}" dt="2020-06-12T11:55:14.239" v="43"/>
            <ac:grpSpMkLst>
              <pc:docMk/>
              <pc:sldMasterMk cId="1206996952" sldId="2147484051"/>
              <pc:sldLayoutMk cId="2649488594" sldId="2147484304"/>
              <ac:grpSpMk id="11" creationId="{73D1FF2F-5398-2947-A4BC-04460AAE8E50}"/>
            </ac:grpSpMkLst>
          </pc:grpChg>
          <pc:grpChg chg="add mod">
            <ac:chgData name="Foppa, Pedro" userId="78b15ebb-14ab-45f0-97b3-f50a9b67ce6d" providerId="ADAL" clId="{272B8FC1-575B-2D42-988B-7A0BE7D5428E}" dt="2020-06-12T11:58:22.981" v="71"/>
            <ac:grpSpMkLst>
              <pc:docMk/>
              <pc:sldMasterMk cId="1206996952" sldId="2147484051"/>
              <pc:sldLayoutMk cId="2649488594" sldId="2147484304"/>
              <ac:grpSpMk id="12" creationId="{372B221F-0239-A34A-ADF5-8990E5295F7C}"/>
            </ac:grpSpMkLst>
          </pc:grpChg>
          <pc:grpChg chg="del">
            <ac:chgData name="Foppa, Pedro" userId="78b15ebb-14ab-45f0-97b3-f50a9b67ce6d" providerId="ADAL" clId="{272B8FC1-575B-2D42-988B-7A0BE7D5428E}" dt="2020-06-12T11:58:20.341" v="69" actId="478"/>
            <ac:grpSpMkLst>
              <pc:docMk/>
              <pc:sldMasterMk cId="1206996952" sldId="2147484051"/>
              <pc:sldLayoutMk cId="2649488594" sldId="2147484304"/>
              <ac:grpSpMk id="24" creationId="{00000000-0000-0000-0000-000000000000}"/>
            </ac:grpSpMkLst>
          </pc:grpChg>
        </pc:sldLayoutChg>
        <pc:sldLayoutChg chg="addSp delSp modSp">
          <pc:chgData name="Foppa, Pedro" userId="78b15ebb-14ab-45f0-97b3-f50a9b67ce6d" providerId="ADAL" clId="{272B8FC1-575B-2D42-988B-7A0BE7D5428E}" dt="2020-06-30T14:26:04.186" v="193" actId="207"/>
          <pc:sldLayoutMkLst>
            <pc:docMk/>
            <pc:sldMasterMk cId="1206996952" sldId="2147484051"/>
            <pc:sldLayoutMk cId="756984059" sldId="2147484411"/>
          </pc:sldLayoutMkLst>
          <pc:spChg chg="del">
            <ac:chgData name="Foppa, Pedro" userId="78b15ebb-14ab-45f0-97b3-f50a9b67ce6d" providerId="ADAL" clId="{272B8FC1-575B-2D42-988B-7A0BE7D5428E}" dt="2020-06-30T14:25:59.319" v="191" actId="478"/>
            <ac:spMkLst>
              <pc:docMk/>
              <pc:sldMasterMk cId="1206996952" sldId="2147484051"/>
              <pc:sldLayoutMk cId="756984059" sldId="214748441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272B8FC1-575B-2D42-988B-7A0BE7D5428E}" dt="2020-06-30T14:26:04.186" v="193" actId="207"/>
            <ac:spMkLst>
              <pc:docMk/>
              <pc:sldMasterMk cId="1206996952" sldId="2147484051"/>
              <pc:sldLayoutMk cId="756984059" sldId="2147484411"/>
              <ac:spMk id="6" creationId="{91EB17D6-1862-9E4C-AC48-E047218919E4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4.069" v="169"/>
          <pc:sldLayoutMkLst>
            <pc:docMk/>
            <pc:sldMasterMk cId="1206996952" sldId="2147484051"/>
            <pc:sldLayoutMk cId="3232804369" sldId="2147484440"/>
          </pc:sldLayoutMkLst>
          <pc:spChg chg="del">
            <ac:chgData name="Foppa, Pedro" userId="78b15ebb-14ab-45f0-97b3-f50a9b67ce6d" providerId="ADAL" clId="{272B8FC1-575B-2D42-988B-7A0BE7D5428E}" dt="2020-06-16T10:17:52.092" v="167" actId="478"/>
            <ac:spMkLst>
              <pc:docMk/>
              <pc:sldMasterMk cId="1206996952" sldId="2147484051"/>
              <pc:sldLayoutMk cId="3232804369" sldId="2147484440"/>
              <ac:spMk id="14" creationId="{089E1852-C4DE-5E41-98DD-018EA1E08921}"/>
            </ac:spMkLst>
          </pc:spChg>
          <pc:spChg chg="del">
            <ac:chgData name="Foppa, Pedro" userId="78b15ebb-14ab-45f0-97b3-f50a9b67ce6d" providerId="ADAL" clId="{272B8FC1-575B-2D42-988B-7A0BE7D5428E}" dt="2020-06-16T10:17:53.134" v="168" actId="478"/>
            <ac:spMkLst>
              <pc:docMk/>
              <pc:sldMasterMk cId="1206996952" sldId="2147484051"/>
              <pc:sldLayoutMk cId="3232804369" sldId="2147484440"/>
              <ac:spMk id="15" creationId="{FB262302-7D3A-5C4A-A3A5-2E73E56962BC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6" creationId="{905EFDB8-62A8-1D46-96B4-E5F639C36E41}"/>
            </ac:spMkLst>
          </pc:spChg>
          <pc:spChg chg="add mod">
            <ac:chgData name="Foppa, Pedro" userId="78b15ebb-14ab-45f0-97b3-f50a9b67ce6d" providerId="ADAL" clId="{272B8FC1-575B-2D42-988B-7A0BE7D5428E}" dt="2020-06-16T10:17:54.069" v="169"/>
            <ac:spMkLst>
              <pc:docMk/>
              <pc:sldMasterMk cId="1206996952" sldId="2147484051"/>
              <pc:sldLayoutMk cId="3232804369" sldId="2147484440"/>
              <ac:spMk id="17" creationId="{8FA4B37A-A84E-A740-AFC5-4BCCDF9E8FD7}"/>
            </ac:spMkLst>
          </pc:spChg>
        </pc:sldLayoutChg>
        <pc:sldLayoutChg chg="addSp delSp modSp">
          <pc:chgData name="Foppa, Pedro" userId="78b15ebb-14ab-45f0-97b3-f50a9b67ce6d" providerId="ADAL" clId="{272B8FC1-575B-2D42-988B-7A0BE7D5428E}" dt="2020-06-16T10:17:58.658" v="172"/>
          <pc:sldLayoutMkLst>
            <pc:docMk/>
            <pc:sldMasterMk cId="1206996952" sldId="2147484051"/>
            <pc:sldLayoutMk cId="2742040086" sldId="2147484441"/>
          </pc:sldLayoutMkLst>
          <pc:spChg chg="del">
            <ac:chgData name="Foppa, Pedro" userId="78b15ebb-14ab-45f0-97b3-f50a9b67ce6d" providerId="ADAL" clId="{272B8FC1-575B-2D42-988B-7A0BE7D5428E}" dt="2020-06-16T10:17:56.676" v="170" actId="478"/>
            <ac:spMkLst>
              <pc:docMk/>
              <pc:sldMasterMk cId="1206996952" sldId="2147484051"/>
              <pc:sldLayoutMk cId="2742040086" sldId="2147484441"/>
              <ac:spMk id="14" creationId="{FD83CFD2-3E05-214C-9BC1-C2B041F62EBE}"/>
            </ac:spMkLst>
          </pc:spChg>
          <pc:spChg chg="del">
            <ac:chgData name="Foppa, Pedro" userId="78b15ebb-14ab-45f0-97b3-f50a9b67ce6d" providerId="ADAL" clId="{272B8FC1-575B-2D42-988B-7A0BE7D5428E}" dt="2020-06-16T10:17:57.517" v="171" actId="478"/>
            <ac:spMkLst>
              <pc:docMk/>
              <pc:sldMasterMk cId="1206996952" sldId="2147484051"/>
              <pc:sldLayoutMk cId="2742040086" sldId="2147484441"/>
              <ac:spMk id="15" creationId="{0A895C67-5025-5643-89AF-3ED2D00591C2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6" creationId="{4D17428E-ED5B-4447-BB59-326A3A184A4C}"/>
            </ac:spMkLst>
          </pc:spChg>
          <pc:spChg chg="add mod">
            <ac:chgData name="Foppa, Pedro" userId="78b15ebb-14ab-45f0-97b3-f50a9b67ce6d" providerId="ADAL" clId="{272B8FC1-575B-2D42-988B-7A0BE7D5428E}" dt="2020-06-16T10:17:58.658" v="172"/>
            <ac:spMkLst>
              <pc:docMk/>
              <pc:sldMasterMk cId="1206996952" sldId="2147484051"/>
              <pc:sldLayoutMk cId="2742040086" sldId="2147484441"/>
              <ac:spMk id="17" creationId="{1D9D2D67-AD17-BB42-ACFF-EF7F88882EB7}"/>
            </ac:spMkLst>
          </pc:spChg>
        </pc:sldLayoutChg>
      </pc:sldMasterChg>
      <pc:sldMasterChg chg="modSldLayout">
        <pc:chgData name="Foppa, Pedro" userId="78b15ebb-14ab-45f0-97b3-f50a9b67ce6d" providerId="ADAL" clId="{272B8FC1-575B-2D42-988B-7A0BE7D5428E}" dt="2020-07-06T13:07:17.892" v="203" actId="404"/>
        <pc:sldMasterMkLst>
          <pc:docMk/>
          <pc:sldMasterMk cId="3857744936" sldId="2147484138"/>
        </pc:sldMasterMkLst>
        <pc:sldLayoutChg chg="modSp">
          <pc:chgData name="Foppa, Pedro" userId="78b15ebb-14ab-45f0-97b3-f50a9b67ce6d" providerId="ADAL" clId="{272B8FC1-575B-2D42-988B-7A0BE7D5428E}" dt="2020-07-06T13:06:53.691" v="196" actId="404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272B8FC1-575B-2D42-988B-7A0BE7D5428E}" dt="2020-07-06T13:06:53.691" v="196" actId="404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6:57.834" v="197" actId="404"/>
          <pc:sldLayoutMkLst>
            <pc:docMk/>
            <pc:sldMasterMk cId="3857744936" sldId="2147484138"/>
            <pc:sldLayoutMk cId="759301388" sldId="2147484205"/>
          </pc:sldLayoutMkLst>
          <pc:spChg chg="mod">
            <ac:chgData name="Foppa, Pedro" userId="78b15ebb-14ab-45f0-97b3-f50a9b67ce6d" providerId="ADAL" clId="{272B8FC1-575B-2D42-988B-7A0BE7D5428E}" dt="2020-07-06T13:06:57.834" v="197" actId="404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1.635" v="198" actId="404"/>
          <pc:sldLayoutMkLst>
            <pc:docMk/>
            <pc:sldMasterMk cId="3857744936" sldId="2147484138"/>
            <pc:sldLayoutMk cId="2297738643" sldId="2147484206"/>
          </pc:sldLayoutMkLst>
          <pc:spChg chg="mod">
            <ac:chgData name="Foppa, Pedro" userId="78b15ebb-14ab-45f0-97b3-f50a9b67ce6d" providerId="ADAL" clId="{272B8FC1-575B-2D42-988B-7A0BE7D5428E}" dt="2020-07-06T13:07:01.635" v="198" actId="404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4.047" v="199" actId="404"/>
          <pc:sldLayoutMkLst>
            <pc:docMk/>
            <pc:sldMasterMk cId="3857744936" sldId="2147484138"/>
            <pc:sldLayoutMk cId="4243739512" sldId="2147484207"/>
          </pc:sldLayoutMkLst>
          <pc:spChg chg="mod">
            <ac:chgData name="Foppa, Pedro" userId="78b15ebb-14ab-45f0-97b3-f50a9b67ce6d" providerId="ADAL" clId="{272B8FC1-575B-2D42-988B-7A0BE7D5428E}" dt="2020-07-06T13:07:04.047" v="199" actId="40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6.756" v="200" actId="404"/>
          <pc:sldLayoutMkLst>
            <pc:docMk/>
            <pc:sldMasterMk cId="3857744936" sldId="2147484138"/>
            <pc:sldLayoutMk cId="3667487760" sldId="2147484208"/>
          </pc:sldLayoutMkLst>
          <pc:spChg chg="mod">
            <ac:chgData name="Foppa, Pedro" userId="78b15ebb-14ab-45f0-97b3-f50a9b67ce6d" providerId="ADAL" clId="{272B8FC1-575B-2D42-988B-7A0BE7D5428E}" dt="2020-07-06T13:07:06.756" v="200" actId="404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09.632" v="201" actId="404"/>
          <pc:sldLayoutMkLst>
            <pc:docMk/>
            <pc:sldMasterMk cId="3857744936" sldId="2147484138"/>
            <pc:sldLayoutMk cId="1386436423" sldId="2147484209"/>
          </pc:sldLayoutMkLst>
          <pc:spChg chg="mod">
            <ac:chgData name="Foppa, Pedro" userId="78b15ebb-14ab-45f0-97b3-f50a9b67ce6d" providerId="ADAL" clId="{272B8FC1-575B-2D42-988B-7A0BE7D5428E}" dt="2020-07-06T13:07:09.632" v="201" actId="404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2.968" v="202" actId="404"/>
          <pc:sldLayoutMkLst>
            <pc:docMk/>
            <pc:sldMasterMk cId="3857744936" sldId="2147484138"/>
            <pc:sldLayoutMk cId="860773480" sldId="2147484210"/>
          </pc:sldLayoutMkLst>
          <pc:spChg chg="mod">
            <ac:chgData name="Foppa, Pedro" userId="78b15ebb-14ab-45f0-97b3-f50a9b67ce6d" providerId="ADAL" clId="{272B8FC1-575B-2D42-988B-7A0BE7D5428E}" dt="2020-07-06T13:07:12.968" v="202" actId="404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modSp">
          <pc:chgData name="Foppa, Pedro" userId="78b15ebb-14ab-45f0-97b3-f50a9b67ce6d" providerId="ADAL" clId="{272B8FC1-575B-2D42-988B-7A0BE7D5428E}" dt="2020-07-06T13:07:17.892" v="203" actId="404"/>
          <pc:sldLayoutMkLst>
            <pc:docMk/>
            <pc:sldMasterMk cId="3857744936" sldId="2147484138"/>
            <pc:sldLayoutMk cId="2342834896" sldId="2147484216"/>
          </pc:sldLayoutMkLst>
          <pc:spChg chg="mod">
            <ac:chgData name="Foppa, Pedro" userId="78b15ebb-14ab-45f0-97b3-f50a9b67ce6d" providerId="ADAL" clId="{272B8FC1-575B-2D42-988B-7A0BE7D5428E}" dt="2020-07-06T13:07:17.892" v="203" actId="404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</pc:sldLayoutChg>
      </pc:sldMasterChg>
    </pc:docChg>
  </pc:docChgLst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Waller, Michelle" userId="269c6baa-3bea-43e2-b302-c27845c1a42b" providerId="ADAL" clId="{8D9CFA16-5F47-0841-B344-C8F3D89C5ADA}"/>
    <pc:docChg chg="undo custSel addSld delSld modSld sldOrd">
      <pc:chgData name="Waller, Michelle" userId="269c6baa-3bea-43e2-b302-c27845c1a42b" providerId="ADAL" clId="{8D9CFA16-5F47-0841-B344-C8F3D89C5ADA}" dt="2020-09-23T09:21:21.687" v="773" actId="255"/>
      <pc:docMkLst>
        <pc:docMk/>
      </pc:docMkLst>
      <pc:sldChg chg="addSp delSp modSp mod modClrScheme chgLayout">
        <pc:chgData name="Waller, Michelle" userId="269c6baa-3bea-43e2-b302-c27845c1a42b" providerId="ADAL" clId="{8D9CFA16-5F47-0841-B344-C8F3D89C5ADA}" dt="2020-09-22T16:00:14.933" v="469" actId="2711"/>
        <pc:sldMkLst>
          <pc:docMk/>
          <pc:sldMk cId="1112600258" sldId="462"/>
        </pc:sldMkLst>
        <pc:spChg chg="mod ord">
          <ac:chgData name="Waller, Michelle" userId="269c6baa-3bea-43e2-b302-c27845c1a42b" providerId="ADAL" clId="{8D9CFA16-5F47-0841-B344-C8F3D89C5ADA}" dt="2020-09-22T14:21:02.339" v="30" actId="20577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00:14.933" v="469" actId="2711"/>
          <ac:spMkLst>
            <pc:docMk/>
            <pc:sldMk cId="1112600258" sldId="462"/>
            <ac:spMk id="3" creationId="{00000000-0000-0000-0000-000000000000}"/>
          </ac:spMkLst>
        </pc:spChg>
        <pc:spChg chg="add del mod">
          <ac:chgData name="Waller, Michelle" userId="269c6baa-3bea-43e2-b302-c27845c1a42b" providerId="ADAL" clId="{8D9CFA16-5F47-0841-B344-C8F3D89C5ADA}" dt="2020-09-22T14:20:34.997" v="22"/>
          <ac:spMkLst>
            <pc:docMk/>
            <pc:sldMk cId="1112600258" sldId="462"/>
            <ac:spMk id="6" creationId="{2D7BEF50-3D35-8244-8ECC-65BE92057937}"/>
          </ac:spMkLst>
        </pc:spChg>
        <pc:spChg chg="add del mod">
          <ac:chgData name="Waller, Michelle" userId="269c6baa-3bea-43e2-b302-c27845c1a42b" providerId="ADAL" clId="{8D9CFA16-5F47-0841-B344-C8F3D89C5ADA}" dt="2020-09-22T14:20:45.470" v="26" actId="478"/>
          <ac:spMkLst>
            <pc:docMk/>
            <pc:sldMk cId="1112600258" sldId="462"/>
            <ac:spMk id="7" creationId="{554713F8-BD30-7443-B4AF-6849ACE60237}"/>
          </ac:spMkLst>
        </pc:spChg>
        <pc:picChg chg="del">
          <ac:chgData name="Waller, Michelle" userId="269c6baa-3bea-43e2-b302-c27845c1a42b" providerId="ADAL" clId="{8D9CFA16-5F47-0841-B344-C8F3D89C5ADA}" dt="2020-09-22T15:20:12.850" v="246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del">
        <pc:chgData name="Waller, Michelle" userId="269c6baa-3bea-43e2-b302-c27845c1a42b" providerId="ADAL" clId="{8D9CFA16-5F47-0841-B344-C8F3D89C5ADA}" dt="2020-09-22T14:23:36.086" v="31" actId="2696"/>
        <pc:sldMkLst>
          <pc:docMk/>
          <pc:sldMk cId="1592991364" sldId="612"/>
        </pc:sldMkLst>
      </pc:sldChg>
      <pc:sldChg chg="del">
        <pc:chgData name="Waller, Michelle" userId="269c6baa-3bea-43e2-b302-c27845c1a42b" providerId="ADAL" clId="{8D9CFA16-5F47-0841-B344-C8F3D89C5ADA}" dt="2020-09-22T14:23:37.533" v="32" actId="2696"/>
        <pc:sldMkLst>
          <pc:docMk/>
          <pc:sldMk cId="173039075" sldId="613"/>
        </pc:sldMkLst>
      </pc:sldChg>
      <pc:sldChg chg="modSp mod modClrScheme chgLayout">
        <pc:chgData name="Waller, Michelle" userId="269c6baa-3bea-43e2-b302-c27845c1a42b" providerId="ADAL" clId="{8D9CFA16-5F47-0841-B344-C8F3D89C5ADA}" dt="2020-09-23T09:10:01.712" v="701" actId="255"/>
        <pc:sldMkLst>
          <pc:docMk/>
          <pc:sldMk cId="3329272137" sldId="614"/>
        </pc:sldMkLst>
        <pc:spChg chg="mod ord">
          <ac:chgData name="Waller, Michelle" userId="269c6baa-3bea-43e2-b302-c27845c1a42b" providerId="ADAL" clId="{8D9CFA16-5F47-0841-B344-C8F3D89C5ADA}" dt="2020-09-23T09:10:01.712" v="701" actId="255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6:37:20.758" v="557" actId="700"/>
          <ac:spMkLst>
            <pc:docMk/>
            <pc:sldMk cId="3329272137" sldId="614"/>
            <ac:spMk id="5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8D9CFA16-5F47-0841-B344-C8F3D89C5ADA}" dt="2020-09-23T09:10:18.817" v="703" actId="255"/>
        <pc:sldMkLst>
          <pc:docMk/>
          <pc:sldMk cId="1258270248" sldId="616"/>
        </pc:sldMkLst>
        <pc:spChg chg="mod ord">
          <ac:chgData name="Waller, Michelle" userId="269c6baa-3bea-43e2-b302-c27845c1a42b" providerId="ADAL" clId="{8D9CFA16-5F47-0841-B344-C8F3D89C5ADA}" dt="2020-09-22T15:25:38.660" v="249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9:10:18.817" v="703" actId="255"/>
          <ac:spMkLst>
            <pc:docMk/>
            <pc:sldMk cId="1258270248" sldId="616"/>
            <ac:spMk id="9" creationId="{00000000-0000-0000-0000-000000000000}"/>
          </ac:spMkLst>
        </pc:spChg>
      </pc:sldChg>
      <pc:sldChg chg="del">
        <pc:chgData name="Waller, Michelle" userId="269c6baa-3bea-43e2-b302-c27845c1a42b" providerId="ADAL" clId="{8D9CFA16-5F47-0841-B344-C8F3D89C5ADA}" dt="2020-09-22T15:10:56.880" v="244" actId="2696"/>
        <pc:sldMkLst>
          <pc:docMk/>
          <pc:sldMk cId="3031212613" sldId="617"/>
        </pc:sldMkLst>
      </pc:sldChg>
      <pc:sldChg chg="del">
        <pc:chgData name="Waller, Michelle" userId="269c6baa-3bea-43e2-b302-c27845c1a42b" providerId="ADAL" clId="{8D9CFA16-5F47-0841-B344-C8F3D89C5ADA}" dt="2020-09-22T15:11:00.769" v="245" actId="2696"/>
        <pc:sldMkLst>
          <pc:docMk/>
          <pc:sldMk cId="3727644893" sldId="618"/>
        </pc:sldMkLst>
      </pc:sldChg>
      <pc:sldChg chg="del">
        <pc:chgData name="Waller, Michelle" userId="269c6baa-3bea-43e2-b302-c27845c1a42b" providerId="ADAL" clId="{8D9CFA16-5F47-0841-B344-C8F3D89C5ADA}" dt="2020-09-22T16:34:21.093" v="549" actId="2696"/>
        <pc:sldMkLst>
          <pc:docMk/>
          <pc:sldMk cId="2191652147" sldId="751"/>
        </pc:sldMkLst>
      </pc:sldChg>
      <pc:sldChg chg="modSp add mod ord modClrScheme chgLayout">
        <pc:chgData name="Waller, Michelle" userId="269c6baa-3bea-43e2-b302-c27845c1a42b" providerId="ADAL" clId="{8D9CFA16-5F47-0841-B344-C8F3D89C5ADA}" dt="2020-09-23T09:18:39.564" v="761" actId="255"/>
        <pc:sldMkLst>
          <pc:docMk/>
          <pc:sldMk cId="856531162" sldId="752"/>
        </pc:sldMkLst>
        <pc:spChg chg="mod ord">
          <ac:chgData name="Waller, Michelle" userId="269c6baa-3bea-43e2-b302-c27845c1a42b" providerId="ADAL" clId="{8D9CFA16-5F47-0841-B344-C8F3D89C5ADA}" dt="2020-09-23T09:18:39.564" v="761" actId="255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2T15:26:04.118" v="250" actId="700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add del mod modClrScheme chgLayout">
        <pc:chgData name="Waller, Michelle" userId="269c6baa-3bea-43e2-b302-c27845c1a42b" providerId="ADAL" clId="{8D9CFA16-5F47-0841-B344-C8F3D89C5ADA}" dt="2020-09-23T09:20:55.106" v="771" actId="255"/>
        <pc:sldMkLst>
          <pc:docMk/>
          <pc:sldMk cId="2660385598" sldId="753"/>
        </pc:sldMkLst>
        <pc:spChg chg="add del mod ord">
          <ac:chgData name="Waller, Michelle" userId="269c6baa-3bea-43e2-b302-c27845c1a42b" providerId="ADAL" clId="{8D9CFA16-5F47-0841-B344-C8F3D89C5ADA}" dt="2020-09-22T16:40:15.136" v="561" actId="700"/>
          <ac:spMkLst>
            <pc:docMk/>
            <pc:sldMk cId="2660385598" sldId="753"/>
            <ac:spMk id="2" creationId="{371501C6-DB67-A84D-ABED-88A1963BC914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2" creationId="{75EA579B-AAC0-964C-824C-BBC25EB3F661}"/>
          </ac:spMkLst>
        </pc:spChg>
        <pc:spChg chg="add mod">
          <ac:chgData name="Waller, Michelle" userId="269c6baa-3bea-43e2-b302-c27845c1a42b" providerId="ADAL" clId="{8D9CFA16-5F47-0841-B344-C8F3D89C5ADA}" dt="2020-09-23T08:05:48.311" v="671" actId="207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3" creationId="{5BB999F5-B4DA-B945-9729-AF75695806C2}"/>
          </ac:spMkLst>
        </pc:spChg>
        <pc:spChg chg="del mod ord">
          <ac:chgData name="Waller, Michelle" userId="269c6baa-3bea-43e2-b302-c27845c1a42b" providerId="ADAL" clId="{8D9CFA16-5F47-0841-B344-C8F3D89C5ADA}" dt="2020-09-22T14:57:50.930" v="201" actId="700"/>
          <ac:spMkLst>
            <pc:docMk/>
            <pc:sldMk cId="2660385598" sldId="753"/>
            <ac:spMk id="4" creationId="{0211AED4-C30C-5F4B-AF2A-0FFA6642BA8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5" creationId="{9FF45EDB-40F8-E249-9B49-72020CF76704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6" creationId="{38F4E024-1E26-6241-96F8-A573331A762C}"/>
          </ac:spMkLst>
        </pc:spChg>
        <pc:spChg chg="add del mod ord">
          <ac:chgData name="Waller, Michelle" userId="269c6baa-3bea-43e2-b302-c27845c1a42b" providerId="ADAL" clId="{8D9CFA16-5F47-0841-B344-C8F3D89C5ADA}" dt="2020-09-22T14:58:43.609" v="202" actId="700"/>
          <ac:spMkLst>
            <pc:docMk/>
            <pc:sldMk cId="2660385598" sldId="753"/>
            <ac:spMk id="7" creationId="{92C6F3D8-9105-5E46-9384-DC1A6220DA1A}"/>
          </ac:spMkLst>
        </pc:spChg>
        <pc:spChg chg="add mod">
          <ac:chgData name="Waller, Michelle" userId="269c6baa-3bea-43e2-b302-c27845c1a42b" providerId="ADAL" clId="{8D9CFA16-5F47-0841-B344-C8F3D89C5ADA}" dt="2020-09-22T16:41:04.896" v="565"/>
          <ac:spMkLst>
            <pc:docMk/>
            <pc:sldMk cId="2660385598" sldId="753"/>
            <ac:spMk id="7" creationId="{DBF3EBAE-9F8C-D149-9DFF-FFDAFDFF74C5}"/>
          </ac:spMkLst>
        </pc:spChg>
        <pc:spChg chg="add mod ord">
          <ac:chgData name="Waller, Michelle" userId="269c6baa-3bea-43e2-b302-c27845c1a42b" providerId="ADAL" clId="{8D9CFA16-5F47-0841-B344-C8F3D89C5ADA}" dt="2020-09-23T07:53:01.896" v="593" actId="700"/>
          <ac:spMkLst>
            <pc:docMk/>
            <pc:sldMk cId="2660385598" sldId="753"/>
            <ac:spMk id="8" creationId="{AAF02E37-03DE-714A-B93D-34F9AE64C22B}"/>
          </ac:spMkLst>
        </pc:spChg>
        <pc:spChg chg="add mod ord">
          <ac:chgData name="Waller, Michelle" userId="269c6baa-3bea-43e2-b302-c27845c1a42b" providerId="ADAL" clId="{8D9CFA16-5F47-0841-B344-C8F3D89C5ADA}" dt="2020-09-23T09:20:55.106" v="771" actId="25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2T15:04:28.450" v="218" actId="1076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add mod ord modClrScheme chgLayout">
        <pc:chgData name="Waller, Michelle" userId="269c6baa-3bea-43e2-b302-c27845c1a42b" providerId="ADAL" clId="{8D9CFA16-5F47-0841-B344-C8F3D89C5ADA}" dt="2020-09-23T07:53:18.327" v="594" actId="700"/>
        <pc:sldMkLst>
          <pc:docMk/>
          <pc:sldMk cId="3029155676" sldId="754"/>
        </pc:sldMkLst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18.327" v="594" actId="700"/>
          <ac:spMkLst>
            <pc:docMk/>
            <pc:sldMk cId="3029155676" sldId="754"/>
            <ac:spMk id="5" creationId="{00000000-0000-0000-0000-000000000000}"/>
          </ac:spMkLst>
        </pc:spChg>
      </pc:sldChg>
      <pc:sldChg chg="modSp add mod modClrScheme chgLayout">
        <pc:chgData name="Waller, Michelle" userId="269c6baa-3bea-43e2-b302-c27845c1a42b" providerId="ADAL" clId="{8D9CFA16-5F47-0841-B344-C8F3D89C5ADA}" dt="2020-09-23T07:53:55.665" v="595" actId="700"/>
        <pc:sldMkLst>
          <pc:docMk/>
          <pc:sldMk cId="36629818" sldId="755"/>
        </pc:sldMkLst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8D9CFA16-5F47-0841-B344-C8F3D89C5ADA}" dt="2020-09-23T07:53:55.665" v="595" actId="700"/>
          <ac:spMkLst>
            <pc:docMk/>
            <pc:sldMk cId="36629818" sldId="755"/>
            <ac:spMk id="5" creationId="{00000000-0000-0000-0000-000000000000}"/>
          </ac:spMkLst>
        </pc:spChg>
      </pc:sldChg>
      <pc:sldChg chg="addSp delSp modSp add mod modClrScheme chgLayout">
        <pc:chgData name="Waller, Michelle" userId="269c6baa-3bea-43e2-b302-c27845c1a42b" providerId="ADAL" clId="{8D9CFA16-5F47-0841-B344-C8F3D89C5ADA}" dt="2020-09-23T07:54:34.849" v="598" actId="14100"/>
        <pc:sldMkLst>
          <pc:docMk/>
          <pc:sldMk cId="441115752" sldId="756"/>
        </pc:sldMkLst>
        <pc:spChg chg="mod ord">
          <ac:chgData name="Waller, Michelle" userId="269c6baa-3bea-43e2-b302-c27845c1a42b" providerId="ADAL" clId="{8D9CFA16-5F47-0841-B344-C8F3D89C5ADA}" dt="2020-09-23T07:54:26.323" v="596" actId="700"/>
          <ac:spMkLst>
            <pc:docMk/>
            <pc:sldMk cId="441115752" sldId="756"/>
            <ac:spMk id="2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3:34.100" v="505" actId="700"/>
          <ac:spMkLst>
            <pc:docMk/>
            <pc:sldMk cId="441115752" sldId="756"/>
            <ac:spMk id="3" creationId="{2E5B2C6F-6D20-3648-8DC9-BC479BF20463}"/>
          </ac:spMkLst>
        </pc:spChg>
        <pc:spChg chg="add del mod ord">
          <ac:chgData name="Waller, Michelle" userId="269c6baa-3bea-43e2-b302-c27845c1a42b" providerId="ADAL" clId="{8D9CFA16-5F47-0841-B344-C8F3D89C5ADA}" dt="2020-09-22T16:24:16.490" v="509" actId="700"/>
          <ac:spMkLst>
            <pc:docMk/>
            <pc:sldMk cId="441115752" sldId="756"/>
            <ac:spMk id="4" creationId="{673E8AED-5E31-0F40-9348-CD12494C769C}"/>
          </ac:spMkLst>
        </pc:spChg>
        <pc:spChg chg="mod ord">
          <ac:chgData name="Waller, Michelle" userId="269c6baa-3bea-43e2-b302-c27845c1a42b" providerId="ADAL" clId="{8D9CFA16-5F47-0841-B344-C8F3D89C5ADA}" dt="2020-09-23T07:54:34.849" v="598" actId="14100"/>
          <ac:spMkLst>
            <pc:docMk/>
            <pc:sldMk cId="441115752" sldId="756"/>
            <ac:spMk id="5" creationId="{00000000-0000-0000-0000-000000000000}"/>
          </ac:spMkLst>
        </pc:spChg>
        <pc:spChg chg="add del mod ord">
          <ac:chgData name="Waller, Michelle" userId="269c6baa-3bea-43e2-b302-c27845c1a42b" providerId="ADAL" clId="{8D9CFA16-5F47-0841-B344-C8F3D89C5ADA}" dt="2020-09-22T16:29:48.873" v="537" actId="700"/>
          <ac:spMkLst>
            <pc:docMk/>
            <pc:sldMk cId="441115752" sldId="756"/>
            <ac:spMk id="6" creationId="{90DEBBED-712C-5042-88D4-7B6AB7AD712A}"/>
          </ac:spMkLst>
        </pc:spChg>
        <pc:spChg chg="add del mod">
          <ac:chgData name="Waller, Michelle" userId="269c6baa-3bea-43e2-b302-c27845c1a42b" providerId="ADAL" clId="{8D9CFA16-5F47-0841-B344-C8F3D89C5ADA}" dt="2020-09-22T16:29:57.817" v="539" actId="478"/>
          <ac:spMkLst>
            <pc:docMk/>
            <pc:sldMk cId="441115752" sldId="756"/>
            <ac:spMk id="7" creationId="{4ABA3663-E3DE-E649-8E75-AC1FD941E847}"/>
          </ac:spMkLst>
        </pc:spChg>
        <pc:spChg chg="add mod">
          <ac:chgData name="Waller, Michelle" userId="269c6baa-3bea-43e2-b302-c27845c1a42b" providerId="ADAL" clId="{8D9CFA16-5F47-0841-B344-C8F3D89C5ADA}" dt="2020-09-22T16:30:10.629" v="541" actId="27636"/>
          <ac:spMkLst>
            <pc:docMk/>
            <pc:sldMk cId="441115752" sldId="756"/>
            <ac:spMk id="8" creationId="{C6D6E3E7-02BC-0C4A-ADEA-08A0C50BC61A}"/>
          </ac:spMkLst>
        </pc:spChg>
      </pc:sldChg>
      <pc:sldChg chg="addSp delSp modSp add mod ord modClrScheme chgLayout">
        <pc:chgData name="Waller, Michelle" userId="269c6baa-3bea-43e2-b302-c27845c1a42b" providerId="ADAL" clId="{8D9CFA16-5F47-0841-B344-C8F3D89C5ADA}" dt="2020-09-23T09:12:02.887" v="716" actId="20577"/>
        <pc:sldMkLst>
          <pc:docMk/>
          <pc:sldMk cId="2937639649" sldId="757"/>
        </pc:sldMkLst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3T08:05:36.594" v="669" actId="207"/>
          <ac:spMkLst>
            <pc:docMk/>
            <pc:sldMk cId="2937639649" sldId="757"/>
            <ac:spMk id="6" creationId="{7AAF69E9-0572-7446-91CD-254A37451DF2}"/>
          </ac:spMkLst>
        </pc:spChg>
        <pc:spChg chg="mod ord">
          <ac:chgData name="Waller, Michelle" userId="269c6baa-3bea-43e2-b302-c27845c1a42b" providerId="ADAL" clId="{8D9CFA16-5F47-0841-B344-C8F3D89C5ADA}" dt="2020-09-23T07:55:48.272" v="599" actId="700"/>
          <ac:spMkLst>
            <pc:docMk/>
            <pc:sldMk cId="2937639649" sldId="757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3T09:12:02.887" v="716" actId="20577"/>
          <ac:spMkLst>
            <pc:docMk/>
            <pc:sldMk cId="2937639649" sldId="757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8D9CFA16-5F47-0841-B344-C8F3D89C5ADA}" dt="2020-09-23T07:58:41.731" v="642" actId="1076"/>
          <ac:picMkLst>
            <pc:docMk/>
            <pc:sldMk cId="2937639649" sldId="757"/>
            <ac:picMk id="7" creationId="{B1F6417E-E978-BE4C-94D3-428F01CA110F}"/>
          </ac:picMkLst>
        </pc:picChg>
        <pc:picChg chg="del">
          <ac:chgData name="Waller, Michelle" userId="269c6baa-3bea-43e2-b302-c27845c1a42b" providerId="ADAL" clId="{8D9CFA16-5F47-0841-B344-C8F3D89C5ADA}" dt="2020-09-23T07:55:59.529" v="600" actId="478"/>
          <ac:picMkLst>
            <pc:docMk/>
            <pc:sldMk cId="2937639649" sldId="757"/>
            <ac:picMk id="10" creationId="{AE4600EF-A121-6F45-902B-CBE689550580}"/>
          </ac:picMkLst>
        </pc:picChg>
      </pc:sldChg>
      <pc:sldChg chg="delSp modSp add mod">
        <pc:chgData name="Waller, Michelle" userId="269c6baa-3bea-43e2-b302-c27845c1a42b" providerId="ADAL" clId="{8D9CFA16-5F47-0841-B344-C8F3D89C5ADA}" dt="2020-09-23T09:21:21.687" v="773" actId="255"/>
        <pc:sldMkLst>
          <pc:docMk/>
          <pc:sldMk cId="1116385079" sldId="758"/>
        </pc:sldMkLst>
        <pc:spChg chg="del">
          <ac:chgData name="Waller, Michelle" userId="269c6baa-3bea-43e2-b302-c27845c1a42b" providerId="ADAL" clId="{8D9CFA16-5F47-0841-B344-C8F3D89C5ADA}" dt="2020-09-23T08:00:50.140" v="645" actId="478"/>
          <ac:spMkLst>
            <pc:docMk/>
            <pc:sldMk cId="1116385079" sldId="758"/>
            <ac:spMk id="6" creationId="{7AAF69E9-0572-7446-91CD-254A37451DF2}"/>
          </ac:spMkLst>
        </pc:spChg>
        <pc:spChg chg="mod">
          <ac:chgData name="Waller, Michelle" userId="269c6baa-3bea-43e2-b302-c27845c1a42b" providerId="ADAL" clId="{8D9CFA16-5F47-0841-B344-C8F3D89C5ADA}" dt="2020-09-23T09:21:21.687" v="773" actId="255"/>
          <ac:spMkLst>
            <pc:docMk/>
            <pc:sldMk cId="1116385079" sldId="758"/>
            <ac:spMk id="9" creationId="{28BFD558-7C1A-3A4A-8CE5-9F2C19E807EE}"/>
          </ac:spMkLst>
        </pc:spChg>
        <pc:picChg chg="del">
          <ac:chgData name="Waller, Michelle" userId="269c6baa-3bea-43e2-b302-c27845c1a42b" providerId="ADAL" clId="{8D9CFA16-5F47-0841-B344-C8F3D89C5ADA}" dt="2020-09-23T08:00:47.370" v="644" actId="478"/>
          <ac:picMkLst>
            <pc:docMk/>
            <pc:sldMk cId="1116385079" sldId="758"/>
            <ac:picMk id="7" creationId="{B1F6417E-E978-BE4C-94D3-428F01CA110F}"/>
          </ac:picMkLst>
        </pc:picChg>
      </pc:sldChg>
      <pc:sldChg chg="addSp delSp modSp add del mod modClrScheme chgLayout">
        <pc:chgData name="Waller, Michelle" userId="269c6baa-3bea-43e2-b302-c27845c1a42b" providerId="ADAL" clId="{8D9CFA16-5F47-0841-B344-C8F3D89C5ADA}" dt="2020-09-22T16:44:04.959" v="581" actId="2696"/>
        <pc:sldMkLst>
          <pc:docMk/>
          <pc:sldMk cId="1210730944" sldId="758"/>
        </pc:sldMkLst>
        <pc:spChg chg="add 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2" creationId="{C2A2A6A5-0B2A-F64A-997D-BE7AEE5EFADD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3" creationId="{5BB999F5-B4DA-B945-9729-AF75695806C2}"/>
          </ac:spMkLst>
        </pc:spChg>
        <pc:spChg chg="add mod">
          <ac:chgData name="Waller, Michelle" userId="269c6baa-3bea-43e2-b302-c27845c1a42b" providerId="ADAL" clId="{8D9CFA16-5F47-0841-B344-C8F3D89C5ADA}" dt="2020-09-22T16:41:52.770" v="572"/>
          <ac:spMkLst>
            <pc:docMk/>
            <pc:sldMk cId="1210730944" sldId="758"/>
            <ac:spMk id="6" creationId="{AAF02E37-03DE-714A-B93D-34F9AE64C22B}"/>
          </ac:spMkLst>
        </pc:spChg>
        <pc:spChg chg="add mod">
          <ac:chgData name="Waller, Michelle" userId="269c6baa-3bea-43e2-b302-c27845c1a42b" providerId="ADAL" clId="{8D9CFA16-5F47-0841-B344-C8F3D89C5ADA}" dt="2020-09-22T16:42:08.765" v="575" actId="255"/>
          <ac:spMkLst>
            <pc:docMk/>
            <pc:sldMk cId="1210730944" sldId="758"/>
            <ac:spMk id="7" creationId="{A702A21A-C865-104D-B0D1-DE8530AFC803}"/>
          </ac:spMkLst>
        </pc:spChg>
        <pc:spChg chg="del mod ord">
          <ac:chgData name="Waller, Michelle" userId="269c6baa-3bea-43e2-b302-c27845c1a42b" providerId="ADAL" clId="{8D9CFA16-5F47-0841-B344-C8F3D89C5ADA}" dt="2020-09-22T16:41:37.240" v="570" actId="478"/>
          <ac:spMkLst>
            <pc:docMk/>
            <pc:sldMk cId="1210730944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8D9CFA16-5F47-0841-B344-C8F3D89C5ADA}" dt="2020-09-22T16:43:17.394" v="580" actId="700"/>
          <ac:spMkLst>
            <pc:docMk/>
            <pc:sldMk cId="1210730944" sldId="758"/>
            <ac:spMk id="9" creationId="{28BFD558-7C1A-3A4A-8CE5-9F2C19E807EE}"/>
          </ac:spMkLst>
        </pc:spChg>
        <pc:picChg chg="mod">
          <ac:chgData name="Waller, Michelle" userId="269c6baa-3bea-43e2-b302-c27845c1a42b" providerId="ADAL" clId="{8D9CFA16-5F47-0841-B344-C8F3D89C5ADA}" dt="2020-09-22T16:42:35.889" v="578" actId="1076"/>
          <ac:picMkLst>
            <pc:docMk/>
            <pc:sldMk cId="1210730944" sldId="758"/>
            <ac:picMk id="10" creationId="{AE4600EF-A121-6F45-902B-CBE689550580}"/>
          </ac:picMkLst>
        </pc:picChg>
      </pc:sldChg>
      <pc:sldChg chg="modSp add mod">
        <pc:chgData name="Waller, Michelle" userId="269c6baa-3bea-43e2-b302-c27845c1a42b" providerId="ADAL" clId="{8D9CFA16-5F47-0841-B344-C8F3D89C5ADA}" dt="2020-09-23T09:17:35.015" v="760" actId="20577"/>
        <pc:sldMkLst>
          <pc:docMk/>
          <pc:sldMk cId="317222902" sldId="759"/>
        </pc:sldMkLst>
        <pc:spChg chg="mod">
          <ac:chgData name="Waller, Michelle" userId="269c6baa-3bea-43e2-b302-c27845c1a42b" providerId="ADAL" clId="{8D9CFA16-5F47-0841-B344-C8F3D89C5ADA}" dt="2020-09-23T09:17:35.015" v="760" actId="20577"/>
          <ac:spMkLst>
            <pc:docMk/>
            <pc:sldMk cId="317222902" sldId="759"/>
            <ac:spMk id="9" creationId="{28BFD558-7C1A-3A4A-8CE5-9F2C19E807EE}"/>
          </ac:spMkLst>
        </pc:spChg>
      </pc:sldChg>
      <pc:sldChg chg="modSp add mod">
        <pc:chgData name="Waller, Michelle" userId="269c6baa-3bea-43e2-b302-c27845c1a42b" providerId="ADAL" clId="{8D9CFA16-5F47-0841-B344-C8F3D89C5ADA}" dt="2020-09-23T09:19:02.409" v="763" actId="255"/>
        <pc:sldMkLst>
          <pc:docMk/>
          <pc:sldMk cId="3973869705" sldId="760"/>
        </pc:sldMkLst>
        <pc:spChg chg="mod">
          <ac:chgData name="Waller, Michelle" userId="269c6baa-3bea-43e2-b302-c27845c1a42b" providerId="ADAL" clId="{8D9CFA16-5F47-0841-B344-C8F3D89C5ADA}" dt="2020-09-23T09:19:02.409" v="763" actId="255"/>
          <ac:spMkLst>
            <pc:docMk/>
            <pc:sldMk cId="3973869705" sldId="760"/>
            <ac:spMk id="2" creationId="{00000000-0000-0000-0000-000000000000}"/>
          </ac:spMkLst>
        </pc:spChg>
      </pc:sldChg>
      <pc:sldChg chg="modSp add mod">
        <pc:chgData name="Waller, Michelle" userId="269c6baa-3bea-43e2-b302-c27845c1a42b" providerId="ADAL" clId="{8D9CFA16-5F47-0841-B344-C8F3D89C5ADA}" dt="2020-09-23T09:16:05.779" v="749" actId="20577"/>
        <pc:sldMkLst>
          <pc:docMk/>
          <pc:sldMk cId="1102457544" sldId="761"/>
        </pc:sldMkLst>
        <pc:spChg chg="mod">
          <ac:chgData name="Waller, Michelle" userId="269c6baa-3bea-43e2-b302-c27845c1a42b" providerId="ADAL" clId="{8D9CFA16-5F47-0841-B344-C8F3D89C5ADA}" dt="2020-09-23T09:16:05.779" v="749" actId="20577"/>
          <ac:spMkLst>
            <pc:docMk/>
            <pc:sldMk cId="1102457544" sldId="761"/>
            <ac:spMk id="9" creationId="{28BFD558-7C1A-3A4A-8CE5-9F2C19E807EE}"/>
          </ac:spMkLst>
        </pc:spChg>
      </pc:sldChg>
    </pc:docChg>
  </pc:docChgLst>
  <pc:docChgLst>
    <pc:chgData name="Waller, Michelle" userId="269c6baa-3bea-43e2-b302-c27845c1a42b" providerId="ADAL" clId="{AABC705F-A0F6-BE43-9617-A49EC2CDB0EA}"/>
    <pc:docChg chg="undo custSel modSld">
      <pc:chgData name="Waller, Michelle" userId="269c6baa-3bea-43e2-b302-c27845c1a42b" providerId="ADAL" clId="{AABC705F-A0F6-BE43-9617-A49EC2CDB0EA}" dt="2020-09-22T13:43:45.136" v="1" actId="700"/>
      <pc:docMkLst>
        <pc:docMk/>
      </pc:docMkLst>
      <pc:sldChg chg="modSp mod modClrScheme chgLayout">
        <pc:chgData name="Waller, Michelle" userId="269c6baa-3bea-43e2-b302-c27845c1a42b" providerId="ADAL" clId="{AABC705F-A0F6-BE43-9617-A49EC2CDB0EA}" dt="2020-09-22T13:43:45.136" v="1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AABC705F-A0F6-BE43-9617-A49EC2CDB0EA}" dt="2020-09-22T13:43:45.136" v="1" actId="700"/>
          <ac:spMkLst>
            <pc:docMk/>
            <pc:sldMk cId="1112600258" sldId="462"/>
            <ac:spMk id="3" creationId="{00000000-0000-0000-0000-000000000000}"/>
          </ac:spMkLst>
        </pc:spChg>
      </pc:sldChg>
    </pc:docChg>
  </pc:docChgLst>
  <pc:docChgLst>
    <pc:chgData name="Chris Godfrey" userId="796b8459-5294-4fda-9745-86677bca4e79" providerId="ADAL" clId="{EC73EF54-0923-E04E-994A-BD892A64F884}"/>
    <pc:docChg chg="custSel modSld">
      <pc:chgData name="Chris Godfrey" userId="796b8459-5294-4fda-9745-86677bca4e79" providerId="ADAL" clId="{EC73EF54-0923-E04E-994A-BD892A64F884}" dt="2020-06-16T14:25:38.133" v="0" actId="478"/>
      <pc:docMkLst>
        <pc:docMk/>
      </pc:docMkLst>
      <pc:sldChg chg="delSp">
        <pc:chgData name="Chris Godfrey" userId="796b8459-5294-4fda-9745-86677bca4e79" providerId="ADAL" clId="{EC73EF54-0923-E04E-994A-BD892A64F884}" dt="2020-06-16T14:25:38.133" v="0" actId="478"/>
        <pc:sldMkLst>
          <pc:docMk/>
          <pc:sldMk cId="1592991364" sldId="612"/>
        </pc:sldMkLst>
        <pc:spChg chg="del">
          <ac:chgData name="Chris Godfrey" userId="796b8459-5294-4fda-9745-86677bca4e79" providerId="ADAL" clId="{EC73EF54-0923-E04E-994A-BD892A64F884}" dt="2020-06-16T14:25:38.133" v="0" actId="478"/>
          <ac:spMkLst>
            <pc:docMk/>
            <pc:sldMk cId="1592991364" sldId="612"/>
            <ac:spMk id="3" creationId="{0B14CB9A-8CCB-A447-9D8A-990D2500EF94}"/>
          </ac:spMkLst>
        </pc:spChg>
      </pc:sldChg>
    </pc:docChg>
  </pc:docChgLst>
  <pc:docChgLst>
    <pc:chgData name="Waller, Michelle" userId="269c6baa-3bea-43e2-b302-c27845c1a42b" providerId="ADAL" clId="{502D1342-23E5-D149-9C82-1D37CF7D9634}"/>
    <pc:docChg chg="undo custSel mod addSld delSld modSld">
      <pc:chgData name="Waller, Michelle" userId="269c6baa-3bea-43e2-b302-c27845c1a42b" providerId="ADAL" clId="{502D1342-23E5-D149-9C82-1D37CF7D9634}" dt="2020-09-24T09:04:24.233" v="294"/>
      <pc:docMkLst>
        <pc:docMk/>
      </pc:docMkLst>
      <pc:sldChg chg="modSp mod modClrScheme chgLayout">
        <pc:chgData name="Waller, Michelle" userId="269c6baa-3bea-43e2-b302-c27845c1a42b" providerId="ADAL" clId="{502D1342-23E5-D149-9C82-1D37CF7D9634}" dt="2020-09-24T08:06:17.867" v="21" actId="20577"/>
        <pc:sldMkLst>
          <pc:docMk/>
          <pc:sldMk cId="1112600258" sldId="462"/>
        </pc:sldMkLst>
        <pc:spChg chg="mod ord">
          <ac:chgData name="Waller, Michelle" userId="269c6baa-3bea-43e2-b302-c27845c1a42b" providerId="ADAL" clId="{502D1342-23E5-D149-9C82-1D37CF7D9634}" dt="2020-09-24T08:05:34.350" v="0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502D1342-23E5-D149-9C82-1D37CF7D9634}" dt="2020-09-24T08:06:17.867" v="21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delSp modSp mod">
        <pc:chgData name="Waller, Michelle" userId="269c6baa-3bea-43e2-b302-c27845c1a42b" providerId="ADAL" clId="{502D1342-23E5-D149-9C82-1D37CF7D9634}" dt="2020-09-24T08:54:21.150" v="221" actId="20577"/>
        <pc:sldMkLst>
          <pc:docMk/>
          <pc:sldMk cId="3329272137" sldId="614"/>
        </pc:sldMkLst>
        <pc:spChg chg="mod">
          <ac:chgData name="Waller, Michelle" userId="269c6baa-3bea-43e2-b302-c27845c1a42b" providerId="ADAL" clId="{502D1342-23E5-D149-9C82-1D37CF7D9634}" dt="2020-09-24T08:54:21.150" v="221" actId="20577"/>
          <ac:spMkLst>
            <pc:docMk/>
            <pc:sldMk cId="3329272137" sldId="614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06:33.814" v="22"/>
          <ac:spMkLst>
            <pc:docMk/>
            <pc:sldMk cId="3329272137" sldId="614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06:36.945" v="23" actId="478"/>
          <ac:picMkLst>
            <pc:docMk/>
            <pc:sldMk cId="3329272137" sldId="614"/>
            <ac:picMk id="4" creationId="{58C6B39E-2703-D645-BAEC-4CD26538E87A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43:39.294" v="78" actId="20577"/>
        <pc:sldMkLst>
          <pc:docMk/>
          <pc:sldMk cId="856531162" sldId="752"/>
        </pc:sldMkLst>
        <pc:spChg chg="mod">
          <ac:chgData name="Waller, Michelle" userId="269c6baa-3bea-43e2-b302-c27845c1a42b" providerId="ADAL" clId="{502D1342-23E5-D149-9C82-1D37CF7D9634}" dt="2020-09-24T08:40:57.279" v="45" actId="20577"/>
          <ac:spMkLst>
            <pc:docMk/>
            <pc:sldMk cId="856531162" sldId="752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39.294" v="78" actId="20577"/>
          <ac:spMkLst>
            <pc:docMk/>
            <pc:sldMk cId="856531162" sldId="752"/>
            <ac:spMk id="5" creationId="{00000000-0000-0000-0000-000000000000}"/>
          </ac:spMkLst>
        </pc:spChg>
        <pc:picChg chg="add del mod">
          <ac:chgData name="Waller, Michelle" userId="269c6baa-3bea-43e2-b302-c27845c1a42b" providerId="ADAL" clId="{502D1342-23E5-D149-9C82-1D37CF7D9634}" dt="2020-09-24T08:40:54.994" v="44" actId="478"/>
          <ac:picMkLst>
            <pc:docMk/>
            <pc:sldMk cId="856531162" sldId="752"/>
            <ac:picMk id="4" creationId="{157A54AF-DC44-4344-A7F6-29CFFE175851}"/>
          </ac:picMkLst>
        </pc:picChg>
      </pc:sldChg>
      <pc:sldChg chg="delSp modSp mod">
        <pc:chgData name="Waller, Michelle" userId="269c6baa-3bea-43e2-b302-c27845c1a42b" providerId="ADAL" clId="{502D1342-23E5-D149-9C82-1D37CF7D9634}" dt="2020-09-24T09:00:15.720" v="278" actId="20577"/>
        <pc:sldMkLst>
          <pc:docMk/>
          <pc:sldMk cId="2660385598" sldId="753"/>
        </pc:sldMkLst>
        <pc:spChg chg="del mod">
          <ac:chgData name="Waller, Michelle" userId="269c6baa-3bea-43e2-b302-c27845c1a42b" providerId="ADAL" clId="{502D1342-23E5-D149-9C82-1D37CF7D9634}" dt="2020-09-24T08:48:15.913" v="158" actId="478"/>
          <ac:spMkLst>
            <pc:docMk/>
            <pc:sldMk cId="2660385598" sldId="753"/>
            <ac:spMk id="2" creationId="{95A0AEC5-397B-E446-A3AD-1862F25860B9}"/>
          </ac:spMkLst>
        </pc:spChg>
        <pc:spChg chg="mod">
          <ac:chgData name="Waller, Michelle" userId="269c6baa-3bea-43e2-b302-c27845c1a42b" providerId="ADAL" clId="{502D1342-23E5-D149-9C82-1D37CF7D9634}" dt="2020-09-24T08:48:07.095" v="155" actId="20577"/>
          <ac:spMkLst>
            <pc:docMk/>
            <pc:sldMk cId="2660385598" sldId="753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0:15.720" v="278" actId="20577"/>
          <ac:spMkLst>
            <pc:docMk/>
            <pc:sldMk cId="2660385598" sldId="753"/>
            <ac:spMk id="9" creationId="{28BFD558-7C1A-3A4A-8CE5-9F2C19E807EE}"/>
          </ac:spMkLst>
        </pc:spChg>
        <pc:picChg chg="del">
          <ac:chgData name="Waller, Michelle" userId="269c6baa-3bea-43e2-b302-c27845c1a42b" providerId="ADAL" clId="{502D1342-23E5-D149-9C82-1D37CF7D9634}" dt="2020-09-24T08:48:12.871" v="156" actId="478"/>
          <ac:picMkLst>
            <pc:docMk/>
            <pc:sldMk cId="2660385598" sldId="753"/>
            <ac:picMk id="7" creationId="{0F5D2F07-8308-0A49-8D06-E00323D282A6}"/>
          </ac:picMkLst>
        </pc:picChg>
      </pc:sldChg>
      <pc:sldChg chg="modSp">
        <pc:chgData name="Waller, Michelle" userId="269c6baa-3bea-43e2-b302-c27845c1a42b" providerId="ADAL" clId="{502D1342-23E5-D149-9C82-1D37CF7D9634}" dt="2020-09-24T09:04:24.233" v="294"/>
        <pc:sldMkLst>
          <pc:docMk/>
          <pc:sldMk cId="3029155676" sldId="754"/>
        </pc:sldMkLst>
        <pc:spChg chg="mod">
          <ac:chgData name="Waller, Michelle" userId="269c6baa-3bea-43e2-b302-c27845c1a42b" providerId="ADAL" clId="{502D1342-23E5-D149-9C82-1D37CF7D9634}" dt="2020-09-24T09:04:24.233" v="294"/>
          <ac:spMkLst>
            <pc:docMk/>
            <pc:sldMk cId="3029155676" sldId="754"/>
            <ac:spMk id="5" creationId="{00000000-0000-0000-0000-000000000000}"/>
          </ac:spMkLst>
        </pc:spChg>
      </pc:sldChg>
      <pc:sldChg chg="addSp modSp mod">
        <pc:chgData name="Waller, Michelle" userId="269c6baa-3bea-43e2-b302-c27845c1a42b" providerId="ADAL" clId="{502D1342-23E5-D149-9C82-1D37CF7D9634}" dt="2020-09-24T09:03:41.152" v="292" actId="1076"/>
        <pc:sldMkLst>
          <pc:docMk/>
          <pc:sldMk cId="1116385079" sldId="758"/>
        </pc:sldMkLst>
        <pc:spChg chg="mod">
          <ac:chgData name="Waller, Michelle" userId="269c6baa-3bea-43e2-b302-c27845c1a42b" providerId="ADAL" clId="{502D1342-23E5-D149-9C82-1D37CF7D9634}" dt="2020-09-24T09:01:32.961" v="279"/>
          <ac:spMkLst>
            <pc:docMk/>
            <pc:sldMk cId="1116385079" sldId="758"/>
            <ac:spMk id="8" creationId="{AAF02E37-03DE-714A-B93D-34F9AE64C22B}"/>
          </ac:spMkLst>
        </pc:spChg>
        <pc:spChg chg="mod">
          <ac:chgData name="Waller, Michelle" userId="269c6baa-3bea-43e2-b302-c27845c1a42b" providerId="ADAL" clId="{502D1342-23E5-D149-9C82-1D37CF7D9634}" dt="2020-09-24T09:02:49.717" v="290"/>
          <ac:spMkLst>
            <pc:docMk/>
            <pc:sldMk cId="1116385079" sldId="758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502D1342-23E5-D149-9C82-1D37CF7D9634}" dt="2020-09-24T09:03:41.152" v="292" actId="1076"/>
          <ac:picMkLst>
            <pc:docMk/>
            <pc:sldMk cId="1116385079" sldId="758"/>
            <ac:picMk id="5" creationId="{653B27CB-9836-6541-B6C6-C2568ABD6782}"/>
          </ac:picMkLst>
        </pc:picChg>
      </pc:sldChg>
      <pc:sldChg chg="addSp delSp modSp mod">
        <pc:chgData name="Waller, Michelle" userId="269c6baa-3bea-43e2-b302-c27845c1a42b" providerId="ADAL" clId="{502D1342-23E5-D149-9C82-1D37CF7D9634}" dt="2020-09-24T08:54:31.872" v="222" actId="20577"/>
        <pc:sldMkLst>
          <pc:docMk/>
          <pc:sldMk cId="3973869705" sldId="760"/>
        </pc:sldMkLst>
        <pc:spChg chg="mod">
          <ac:chgData name="Waller, Michelle" userId="269c6baa-3bea-43e2-b302-c27845c1a42b" providerId="ADAL" clId="{502D1342-23E5-D149-9C82-1D37CF7D9634}" dt="2020-09-24T08:54:31.872" v="222" actId="20577"/>
          <ac:spMkLst>
            <pc:docMk/>
            <pc:sldMk cId="3973869705" sldId="760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4:16.967" v="85" actId="20577"/>
          <ac:spMkLst>
            <pc:docMk/>
            <pc:sldMk cId="3973869705" sldId="760"/>
            <ac:spMk id="5" creationId="{00000000-0000-0000-0000-000000000000}"/>
          </ac:spMkLst>
        </pc:spChg>
        <pc:picChg chg="del">
          <ac:chgData name="Waller, Michelle" userId="269c6baa-3bea-43e2-b302-c27845c1a42b" providerId="ADAL" clId="{502D1342-23E5-D149-9C82-1D37CF7D9634}" dt="2020-09-24T08:44:11.056" v="79" actId="478"/>
          <ac:picMkLst>
            <pc:docMk/>
            <pc:sldMk cId="3973869705" sldId="760"/>
            <ac:picMk id="4" creationId="{63041E0B-1BF9-8648-B814-94DA1222CB5B}"/>
          </ac:picMkLst>
        </pc:picChg>
        <pc:picChg chg="add mod">
          <ac:chgData name="Waller, Michelle" userId="269c6baa-3bea-43e2-b302-c27845c1a42b" providerId="ADAL" clId="{502D1342-23E5-D149-9C82-1D37CF7D9634}" dt="2020-09-24T08:47:05.349" v="138" actId="1035"/>
          <ac:picMkLst>
            <pc:docMk/>
            <pc:sldMk cId="3973869705" sldId="760"/>
            <ac:picMk id="6" creationId="{8CC1714B-AE0A-D941-87C0-93D5293D008B}"/>
          </ac:picMkLst>
        </pc:picChg>
      </pc:sldChg>
      <pc:sldChg chg="del">
        <pc:chgData name="Waller, Michelle" userId="269c6baa-3bea-43e2-b302-c27845c1a42b" providerId="ADAL" clId="{502D1342-23E5-D149-9C82-1D37CF7D9634}" dt="2020-09-24T08:36:27.106" v="25" actId="2696"/>
        <pc:sldMkLst>
          <pc:docMk/>
          <pc:sldMk cId="1221032343" sldId="762"/>
        </pc:sldMkLst>
      </pc:sldChg>
      <pc:sldChg chg="del">
        <pc:chgData name="Waller, Michelle" userId="269c6baa-3bea-43e2-b302-c27845c1a42b" providerId="ADAL" clId="{502D1342-23E5-D149-9C82-1D37CF7D9634}" dt="2020-09-24T08:41:13.372" v="47" actId="2696"/>
        <pc:sldMkLst>
          <pc:docMk/>
          <pc:sldMk cId="4112829610" sldId="763"/>
        </pc:sldMkLst>
      </pc:sldChg>
      <pc:sldChg chg="del">
        <pc:chgData name="Waller, Michelle" userId="269c6baa-3bea-43e2-b302-c27845c1a42b" providerId="ADAL" clId="{502D1342-23E5-D149-9C82-1D37CF7D9634}" dt="2020-09-24T09:04:07.787" v="293" actId="2696"/>
        <pc:sldMkLst>
          <pc:docMk/>
          <pc:sldMk cId="2457245478" sldId="764"/>
        </pc:sldMkLst>
      </pc:sldChg>
      <pc:sldChg chg="addSp modSp add mod">
        <pc:chgData name="Waller, Michelle" userId="269c6baa-3bea-43e2-b302-c27845c1a42b" providerId="ADAL" clId="{502D1342-23E5-D149-9C82-1D37CF7D9634}" dt="2020-09-24T08:47:29.432" v="142" actId="1038"/>
        <pc:sldMkLst>
          <pc:docMk/>
          <pc:sldMk cId="114867736" sldId="765"/>
        </pc:sldMkLst>
        <pc:spChg chg="mod">
          <ac:chgData name="Waller, Michelle" userId="269c6baa-3bea-43e2-b302-c27845c1a42b" providerId="ADAL" clId="{502D1342-23E5-D149-9C82-1D37CF7D9634}" dt="2020-09-24T08:42:08.343" v="49"/>
          <ac:spMkLst>
            <pc:docMk/>
            <pc:sldMk cId="114867736" sldId="765"/>
            <ac:spMk id="2" creationId="{00000000-0000-0000-0000-000000000000}"/>
          </ac:spMkLst>
        </pc:spChg>
        <pc:spChg chg="mod">
          <ac:chgData name="Waller, Michelle" userId="269c6baa-3bea-43e2-b302-c27845c1a42b" providerId="ADAL" clId="{502D1342-23E5-D149-9C82-1D37CF7D9634}" dt="2020-09-24T08:43:29.429" v="77" actId="20577"/>
          <ac:spMkLst>
            <pc:docMk/>
            <pc:sldMk cId="114867736" sldId="765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502D1342-23E5-D149-9C82-1D37CF7D9634}" dt="2020-09-24T08:47:29.432" v="142" actId="1038"/>
          <ac:picMkLst>
            <pc:docMk/>
            <pc:sldMk cId="114867736" sldId="765"/>
            <ac:picMk id="4" creationId="{DD7887E1-4B7F-7343-9696-6DD9F36FEA7B}"/>
          </ac:picMkLst>
        </pc:picChg>
      </pc:sldChg>
      <pc:sldChg chg="addSp delSp modSp add del mod modClrScheme chgLayout">
        <pc:chgData name="Waller, Michelle" userId="269c6baa-3bea-43e2-b302-c27845c1a42b" providerId="ADAL" clId="{502D1342-23E5-D149-9C82-1D37CF7D9634}" dt="2020-09-24T08:41:04.367" v="46" actId="2696"/>
        <pc:sldMkLst>
          <pc:docMk/>
          <pc:sldMk cId="3160238199" sldId="765"/>
        </pc:sldMkLst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2" creationId="{8E7FE45A-16A6-4647-8264-6A251DF5DCEF}"/>
          </ac:spMkLst>
        </pc:spChg>
        <pc:spChg chg="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3" creationId="{7B6BC25C-F45F-D94E-A6AE-0077A2E33A31}"/>
          </ac:spMkLst>
        </pc:spChg>
        <pc:spChg chg="del mod ord">
          <ac:chgData name="Waller, Michelle" userId="269c6baa-3bea-43e2-b302-c27845c1a42b" providerId="ADAL" clId="{502D1342-23E5-D149-9C82-1D37CF7D9634}" dt="2020-09-24T08:37:29.392" v="28" actId="700"/>
          <ac:spMkLst>
            <pc:docMk/>
            <pc:sldMk cId="3160238199" sldId="765"/>
            <ac:spMk id="4" creationId="{CDA06463-7BCE-064D-A15A-1D05FD7614ED}"/>
          </ac:spMkLst>
        </pc:spChg>
        <pc:spChg chg="add mod ord">
          <ac:chgData name="Waller, Michelle" userId="269c6baa-3bea-43e2-b302-c27845c1a42b" providerId="ADAL" clId="{502D1342-23E5-D149-9C82-1D37CF7D9634}" dt="2020-09-24T08:40:43.097" v="43" actId="20577"/>
          <ac:spMkLst>
            <pc:docMk/>
            <pc:sldMk cId="3160238199" sldId="765"/>
            <ac:spMk id="5" creationId="{856264B6-04B6-E848-95A9-F59EF7A13F34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6" creationId="{0CCF2D26-6846-DC4E-9105-56D37EF1C379}"/>
          </ac:spMkLst>
        </pc:spChg>
        <pc:spChg chg="add del mod or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7" creationId="{6D96EF95-D346-2C46-BF60-6693315C386B}"/>
          </ac:spMkLst>
        </pc:spChg>
        <pc:spChg chg="add mod">
          <ac:chgData name="Waller, Michelle" userId="269c6baa-3bea-43e2-b302-c27845c1a42b" providerId="ADAL" clId="{502D1342-23E5-D149-9C82-1D37CF7D9634}" dt="2020-09-24T08:38:39.475" v="35" actId="26606"/>
          <ac:spMkLst>
            <pc:docMk/>
            <pc:sldMk cId="3160238199" sldId="765"/>
            <ac:spMk id="14" creationId="{A6DFD181-D667-499D-984A-923F18898495}"/>
          </ac:spMkLst>
        </pc:spChg>
        <pc:picChg chg="add del mod">
          <ac:chgData name="Waller, Michelle" userId="269c6baa-3bea-43e2-b302-c27845c1a42b" providerId="ADAL" clId="{502D1342-23E5-D149-9C82-1D37CF7D9634}" dt="2020-09-24T08:38:31.182" v="32"/>
          <ac:picMkLst>
            <pc:docMk/>
            <pc:sldMk cId="3160238199" sldId="765"/>
            <ac:picMk id="8" creationId="{278F064E-45F1-4A46-B8C8-8897817EC33C}"/>
          </ac:picMkLst>
        </pc:picChg>
        <pc:picChg chg="add mod ord">
          <ac:chgData name="Waller, Michelle" userId="269c6baa-3bea-43e2-b302-c27845c1a42b" providerId="ADAL" clId="{502D1342-23E5-D149-9C82-1D37CF7D9634}" dt="2020-09-24T08:38:45.745" v="36" actId="14100"/>
          <ac:picMkLst>
            <pc:docMk/>
            <pc:sldMk cId="3160238199" sldId="765"/>
            <ac:picMk id="9" creationId="{9340A122-D0F1-BC47-95D4-D9D0C78515E8}"/>
          </ac:picMkLst>
        </pc:picChg>
      </pc:sldChg>
      <pc:sldChg chg="modSp add mod">
        <pc:chgData name="Waller, Michelle" userId="269c6baa-3bea-43e2-b302-c27845c1a42b" providerId="ADAL" clId="{502D1342-23E5-D149-9C82-1D37CF7D9634}" dt="2020-09-24T08:59:28.540" v="277" actId="20577"/>
        <pc:sldMkLst>
          <pc:docMk/>
          <pc:sldMk cId="2035007324" sldId="766"/>
        </pc:sldMkLst>
        <pc:spChg chg="mod">
          <ac:chgData name="Waller, Michelle" userId="269c6baa-3bea-43e2-b302-c27845c1a42b" providerId="ADAL" clId="{502D1342-23E5-D149-9C82-1D37CF7D9634}" dt="2020-09-24T08:51:00.027" v="182"/>
          <ac:spMkLst>
            <pc:docMk/>
            <pc:sldMk cId="2035007324" sldId="766"/>
            <ac:spMk id="3" creationId="{CB7A265F-32E7-8040-8F5E-0457DB083ACC}"/>
          </ac:spMkLst>
        </pc:spChg>
        <pc:spChg chg="mod">
          <ac:chgData name="Waller, Michelle" userId="269c6baa-3bea-43e2-b302-c27845c1a42b" providerId="ADAL" clId="{502D1342-23E5-D149-9C82-1D37CF7D9634}" dt="2020-09-24T08:59:28.540" v="277" actId="20577"/>
          <ac:spMkLst>
            <pc:docMk/>
            <pc:sldMk cId="2035007324" sldId="766"/>
            <ac:spMk id="4" creationId="{A6F7E5EE-9957-9B44-9A6A-84A299974E12}"/>
          </ac:spMkLst>
        </pc:spChg>
      </pc:sldChg>
    </pc:docChg>
  </pc:docChgLst>
  <pc:docChgLst>
    <pc:chgData name="Waller, Michelle" userId="269c6baa-3bea-43e2-b302-c27845c1a42b" providerId="ADAL" clId="{D2CB3A09-BE9F-7548-B4FB-8CB5C5C74A98}"/>
    <pc:docChg chg="undo custSel addSld delSld modSld sldOrd">
      <pc:chgData name="Waller, Michelle" userId="269c6baa-3bea-43e2-b302-c27845c1a42b" providerId="ADAL" clId="{D2CB3A09-BE9F-7548-B4FB-8CB5C5C74A98}" dt="2020-09-23T16:07:43.492" v="261" actId="20577"/>
      <pc:docMkLst>
        <pc:docMk/>
      </pc:docMkLst>
      <pc:sldChg chg="modSp mod modClrScheme chgLayout">
        <pc:chgData name="Waller, Michelle" userId="269c6baa-3bea-43e2-b302-c27845c1a42b" providerId="ADAL" clId="{D2CB3A09-BE9F-7548-B4FB-8CB5C5C74A98}" dt="2020-09-23T09:31:31.587" v="2" actId="700"/>
        <pc:sldMkLst>
          <pc:docMk/>
          <pc:sldMk cId="1112600258" sldId="462"/>
        </pc:sldMkLst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1:31.587" v="2" actId="700"/>
          <ac:spMkLst>
            <pc:docMk/>
            <pc:sldMk cId="1112600258" sldId="462"/>
            <ac:spMk id="3" creationId="{00000000-0000-0000-0000-000000000000}"/>
          </ac:spMkLst>
        </pc:spChg>
      </pc:sldChg>
      <pc:sldChg chg="addSp modSp mod modClrScheme chgLayout">
        <pc:chgData name="Waller, Michelle" userId="269c6baa-3bea-43e2-b302-c27845c1a42b" providerId="ADAL" clId="{D2CB3A09-BE9F-7548-B4FB-8CB5C5C74A98}" dt="2020-09-23T15:36:19.554" v="252" actId="2711"/>
        <pc:sldMkLst>
          <pc:docMk/>
          <pc:sldMk cId="3329272137" sldId="614"/>
        </pc:sldMkLst>
        <pc:spChg chg="mod ord">
          <ac:chgData name="Waller, Michelle" userId="269c6baa-3bea-43e2-b302-c27845c1a42b" providerId="ADAL" clId="{D2CB3A09-BE9F-7548-B4FB-8CB5C5C74A98}" dt="2020-09-23T09:36:48.251" v="13" actId="700"/>
          <ac:spMkLst>
            <pc:docMk/>
            <pc:sldMk cId="3329272137" sldId="61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19.554" v="252" actId="2711"/>
          <ac:spMkLst>
            <pc:docMk/>
            <pc:sldMk cId="3329272137" sldId="614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13:17:05.075" v="229" actId="1076"/>
          <ac:picMkLst>
            <pc:docMk/>
            <pc:sldMk cId="3329272137" sldId="614"/>
            <ac:picMk id="4" creationId="{58C6B39E-2703-D645-BAEC-4CD26538E87A}"/>
          </ac:picMkLst>
        </pc:picChg>
      </pc:sldChg>
      <pc:sldChg chg="modSp del mod modClrScheme chgLayout">
        <pc:chgData name="Waller, Michelle" userId="269c6baa-3bea-43e2-b302-c27845c1a42b" providerId="ADAL" clId="{D2CB3A09-BE9F-7548-B4FB-8CB5C5C74A98}" dt="2020-09-23T09:38:59.848" v="18" actId="2696"/>
        <pc:sldMkLst>
          <pc:docMk/>
          <pc:sldMk cId="1258270248" sldId="616"/>
        </pc:sldMkLst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3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09:38:16.363" v="16" actId="700"/>
          <ac:spMkLst>
            <pc:docMk/>
            <pc:sldMk cId="1258270248" sldId="616"/>
            <ac:spMk id="9" creationId="{00000000-0000-0000-0000-000000000000}"/>
          </ac:spMkLst>
        </pc:spChg>
      </pc:sldChg>
      <pc:sldChg chg="modSp mod modClrScheme chgLayout">
        <pc:chgData name="Waller, Michelle" userId="269c6baa-3bea-43e2-b302-c27845c1a42b" providerId="ADAL" clId="{D2CB3A09-BE9F-7548-B4FB-8CB5C5C74A98}" dt="2020-09-23T16:07:25.327" v="260" actId="20577"/>
        <pc:sldMkLst>
          <pc:docMk/>
          <pc:sldMk cId="856531162" sldId="752"/>
        </pc:sldMkLst>
        <pc:spChg chg="mod ord">
          <ac:chgData name="Waller, Michelle" userId="269c6baa-3bea-43e2-b302-c27845c1a42b" providerId="ADAL" clId="{D2CB3A09-BE9F-7548-B4FB-8CB5C5C74A98}" dt="2020-09-23T16:07:25.327" v="260" actId="20577"/>
          <ac:spMkLst>
            <pc:docMk/>
            <pc:sldMk cId="856531162" sldId="752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26.944" v="253" actId="2711"/>
          <ac:spMkLst>
            <pc:docMk/>
            <pc:sldMk cId="856531162" sldId="752"/>
            <ac:spMk id="5" creationId="{00000000-0000-0000-0000-000000000000}"/>
          </ac:spMkLst>
        </pc:spChg>
      </pc:sldChg>
      <pc:sldChg chg="addSp delSp modSp mod modClrScheme chgLayout">
        <pc:chgData name="Waller, Michelle" userId="269c6baa-3bea-43e2-b302-c27845c1a42b" providerId="ADAL" clId="{D2CB3A09-BE9F-7548-B4FB-8CB5C5C74A98}" dt="2020-09-23T15:36:47.439" v="256" actId="2711"/>
        <pc:sldMkLst>
          <pc:docMk/>
          <pc:sldMk cId="2660385598" sldId="753"/>
        </pc:sldMkLst>
        <pc:spChg chg="mod">
          <ac:chgData name="Waller, Michelle" userId="269c6baa-3bea-43e2-b302-c27845c1a42b" providerId="ADAL" clId="{D2CB3A09-BE9F-7548-B4FB-8CB5C5C74A98}" dt="2020-09-23T09:58:55.973" v="130" actId="1076"/>
          <ac:spMkLst>
            <pc:docMk/>
            <pc:sldMk cId="2660385598" sldId="753"/>
            <ac:spMk id="2" creationId="{95A0AEC5-397B-E446-A3AD-1862F25860B9}"/>
          </ac:spMkLst>
        </pc:spChg>
        <pc:spChg chg="mod ord">
          <ac:chgData name="Waller, Michelle" userId="269c6baa-3bea-43e2-b302-c27845c1a42b" providerId="ADAL" clId="{D2CB3A09-BE9F-7548-B4FB-8CB5C5C74A98}" dt="2020-09-23T09:55:41.291" v="96" actId="700"/>
          <ac:spMkLst>
            <pc:docMk/>
            <pc:sldMk cId="2660385598" sldId="753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47.439" v="256" actId="2711"/>
          <ac:spMkLst>
            <pc:docMk/>
            <pc:sldMk cId="2660385598" sldId="753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0:09:02.958" v="180" actId="115"/>
          <ac:spMkLst>
            <pc:docMk/>
            <pc:sldMk cId="2660385598" sldId="753"/>
            <ac:spMk id="9" creationId="{28BFD558-7C1A-3A4A-8CE5-9F2C19E807EE}"/>
          </ac:spMkLst>
        </pc:spChg>
        <pc:picChg chg="add mod">
          <ac:chgData name="Waller, Michelle" userId="269c6baa-3bea-43e2-b302-c27845c1a42b" providerId="ADAL" clId="{D2CB3A09-BE9F-7548-B4FB-8CB5C5C74A98}" dt="2020-09-23T09:58:58.238" v="131" actId="1076"/>
          <ac:picMkLst>
            <pc:docMk/>
            <pc:sldMk cId="2660385598" sldId="753"/>
            <ac:picMk id="7" creationId="{0F5D2F07-8308-0A49-8D06-E00323D282A6}"/>
          </ac:picMkLst>
        </pc:picChg>
        <pc:picChg chg="del">
          <ac:chgData name="Waller, Michelle" userId="269c6baa-3bea-43e2-b302-c27845c1a42b" providerId="ADAL" clId="{D2CB3A09-BE9F-7548-B4FB-8CB5C5C74A98}" dt="2020-09-23T09:58:31.773" v="126" actId="478"/>
          <ac:picMkLst>
            <pc:docMk/>
            <pc:sldMk cId="2660385598" sldId="753"/>
            <ac:picMk id="10" creationId="{AE4600EF-A121-6F45-902B-CBE689550580}"/>
          </ac:picMkLst>
        </pc:picChg>
      </pc:sldChg>
      <pc:sldChg chg="modSp mod modClrScheme chgLayout">
        <pc:chgData name="Waller, Michelle" userId="269c6baa-3bea-43e2-b302-c27845c1a42b" providerId="ADAL" clId="{D2CB3A09-BE9F-7548-B4FB-8CB5C5C74A98}" dt="2020-09-23T15:37:10.513" v="259" actId="2711"/>
        <pc:sldMkLst>
          <pc:docMk/>
          <pc:sldMk cId="3029155676" sldId="754"/>
        </pc:sldMkLst>
        <pc:spChg chg="mod ord">
          <ac:chgData name="Waller, Michelle" userId="269c6baa-3bea-43e2-b302-c27845c1a42b" providerId="ADAL" clId="{D2CB3A09-BE9F-7548-B4FB-8CB5C5C74A98}" dt="2020-09-23T13:15:41.880" v="227" actId="20577"/>
          <ac:spMkLst>
            <pc:docMk/>
            <pc:sldMk cId="3029155676" sldId="754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7:10.513" v="259" actId="2711"/>
          <ac:spMkLst>
            <pc:docMk/>
            <pc:sldMk cId="3029155676" sldId="754"/>
            <ac:spMk id="5" creationId="{00000000-0000-0000-0000-000000000000}"/>
          </ac:spMkLst>
        </pc:spChg>
      </pc:sldChg>
      <pc:sldChg chg="del">
        <pc:chgData name="Waller, Michelle" userId="269c6baa-3bea-43e2-b302-c27845c1a42b" providerId="ADAL" clId="{D2CB3A09-BE9F-7548-B4FB-8CB5C5C74A98}" dt="2020-09-23T10:05:46.872" v="162" actId="2696"/>
        <pc:sldMkLst>
          <pc:docMk/>
          <pc:sldMk cId="36629818" sldId="755"/>
        </pc:sldMkLst>
      </pc:sldChg>
      <pc:sldChg chg="del">
        <pc:chgData name="Waller, Michelle" userId="269c6baa-3bea-43e2-b302-c27845c1a42b" providerId="ADAL" clId="{D2CB3A09-BE9F-7548-B4FB-8CB5C5C74A98}" dt="2020-09-23T10:05:45.412" v="161" actId="2696"/>
        <pc:sldMkLst>
          <pc:docMk/>
          <pc:sldMk cId="441115752" sldId="756"/>
        </pc:sldMkLst>
      </pc:sldChg>
      <pc:sldChg chg="del">
        <pc:chgData name="Waller, Michelle" userId="269c6baa-3bea-43e2-b302-c27845c1a42b" providerId="ADAL" clId="{D2CB3A09-BE9F-7548-B4FB-8CB5C5C74A98}" dt="2020-09-23T10:05:43.973" v="160" actId="2696"/>
        <pc:sldMkLst>
          <pc:docMk/>
          <pc:sldMk cId="2937639649" sldId="757"/>
        </pc:sldMkLst>
      </pc:sldChg>
      <pc:sldChg chg="modSp mod ord modClrScheme chgLayout">
        <pc:chgData name="Waller, Michelle" userId="269c6baa-3bea-43e2-b302-c27845c1a42b" providerId="ADAL" clId="{D2CB3A09-BE9F-7548-B4FB-8CB5C5C74A98}" dt="2020-09-23T16:07:43.492" v="261" actId="20577"/>
        <pc:sldMkLst>
          <pc:docMk/>
          <pc:sldMk cId="1116385079" sldId="758"/>
        </pc:sldMkLst>
        <pc:spChg chg="mod ord">
          <ac:chgData name="Waller, Michelle" userId="269c6baa-3bea-43e2-b302-c27845c1a42b" providerId="ADAL" clId="{D2CB3A09-BE9F-7548-B4FB-8CB5C5C74A98}" dt="2020-09-23T10:01:44.788" v="146" actId="700"/>
          <ac:spMkLst>
            <pc:docMk/>
            <pc:sldMk cId="1116385079" sldId="758"/>
            <ac:spMk id="3" creationId="{5BB999F5-B4DA-B945-9729-AF75695806C2}"/>
          </ac:spMkLst>
        </pc:spChg>
        <pc:spChg chg="mod ord">
          <ac:chgData name="Waller, Michelle" userId="269c6baa-3bea-43e2-b302-c27845c1a42b" providerId="ADAL" clId="{D2CB3A09-BE9F-7548-B4FB-8CB5C5C74A98}" dt="2020-09-23T15:36:54.435" v="257" actId="2711"/>
          <ac:spMkLst>
            <pc:docMk/>
            <pc:sldMk cId="1116385079" sldId="758"/>
            <ac:spMk id="8" creationId="{AAF02E37-03DE-714A-B93D-34F9AE64C22B}"/>
          </ac:spMkLst>
        </pc:spChg>
        <pc:spChg chg="mod ord">
          <ac:chgData name="Waller, Michelle" userId="269c6baa-3bea-43e2-b302-c27845c1a42b" providerId="ADAL" clId="{D2CB3A09-BE9F-7548-B4FB-8CB5C5C74A98}" dt="2020-09-23T16:07:43.492" v="261" actId="20577"/>
          <ac:spMkLst>
            <pc:docMk/>
            <pc:sldMk cId="1116385079" sldId="758"/>
            <ac:spMk id="9" creationId="{28BFD558-7C1A-3A4A-8CE5-9F2C19E807EE}"/>
          </ac:spMkLst>
        </pc:spChg>
      </pc:sldChg>
      <pc:sldChg chg="del">
        <pc:chgData name="Waller, Michelle" userId="269c6baa-3bea-43e2-b302-c27845c1a42b" providerId="ADAL" clId="{D2CB3A09-BE9F-7548-B4FB-8CB5C5C74A98}" dt="2020-09-23T10:05:39.705" v="158" actId="2696"/>
        <pc:sldMkLst>
          <pc:docMk/>
          <pc:sldMk cId="317222902" sldId="759"/>
        </pc:sldMkLst>
      </pc:sldChg>
      <pc:sldChg chg="addSp modSp mod modClrScheme chgLayout">
        <pc:chgData name="Waller, Michelle" userId="269c6baa-3bea-43e2-b302-c27845c1a42b" providerId="ADAL" clId="{D2CB3A09-BE9F-7548-B4FB-8CB5C5C74A98}" dt="2020-09-23T15:36:42.546" v="255" actId="2711"/>
        <pc:sldMkLst>
          <pc:docMk/>
          <pc:sldMk cId="3973869705" sldId="760"/>
        </pc:sldMkLst>
        <pc:spChg chg="mod ord">
          <ac:chgData name="Waller, Michelle" userId="269c6baa-3bea-43e2-b302-c27845c1a42b" providerId="ADAL" clId="{D2CB3A09-BE9F-7548-B4FB-8CB5C5C74A98}" dt="2020-09-23T13:14:04.397" v="199" actId="20577"/>
          <ac:spMkLst>
            <pc:docMk/>
            <pc:sldMk cId="3973869705" sldId="760"/>
            <ac:spMk id="2" creationId="{00000000-0000-0000-0000-000000000000}"/>
          </ac:spMkLst>
        </pc:spChg>
        <pc:spChg chg="mod ord">
          <ac:chgData name="Waller, Michelle" userId="269c6baa-3bea-43e2-b302-c27845c1a42b" providerId="ADAL" clId="{D2CB3A09-BE9F-7548-B4FB-8CB5C5C74A98}" dt="2020-09-23T15:36:42.546" v="255" actId="2711"/>
          <ac:spMkLst>
            <pc:docMk/>
            <pc:sldMk cId="3973869705" sldId="760"/>
            <ac:spMk id="5" creationId="{00000000-0000-0000-0000-000000000000}"/>
          </ac:spMkLst>
        </pc:spChg>
        <pc:picChg chg="add mod">
          <ac:chgData name="Waller, Michelle" userId="269c6baa-3bea-43e2-b302-c27845c1a42b" providerId="ADAL" clId="{D2CB3A09-BE9F-7548-B4FB-8CB5C5C74A98}" dt="2020-09-23T09:58:16.473" v="125" actId="1076"/>
          <ac:picMkLst>
            <pc:docMk/>
            <pc:sldMk cId="3973869705" sldId="760"/>
            <ac:picMk id="4" creationId="{63041E0B-1BF9-8648-B814-94DA1222CB5B}"/>
          </ac:picMkLst>
        </pc:picChg>
      </pc:sldChg>
      <pc:sldChg chg="del">
        <pc:chgData name="Waller, Michelle" userId="269c6baa-3bea-43e2-b302-c27845c1a42b" providerId="ADAL" clId="{D2CB3A09-BE9F-7548-B4FB-8CB5C5C74A98}" dt="2020-09-23T10:05:42.601" v="159" actId="2696"/>
        <pc:sldMkLst>
          <pc:docMk/>
          <pc:sldMk cId="1102457544" sldId="761"/>
        </pc:sldMkLst>
      </pc:sldChg>
      <pc:sldChg chg="addSp delSp modSp add mod">
        <pc:chgData name="Waller, Michelle" userId="269c6baa-3bea-43e2-b302-c27845c1a42b" providerId="ADAL" clId="{D2CB3A09-BE9F-7548-B4FB-8CB5C5C74A98}" dt="2020-09-23T09:57:49.834" v="119" actId="1076"/>
        <pc:sldMkLst>
          <pc:docMk/>
          <pc:sldMk cId="1221032343" sldId="762"/>
        </pc:sldMkLst>
        <pc:spChg chg="mod">
          <ac:chgData name="Waller, Michelle" userId="269c6baa-3bea-43e2-b302-c27845c1a42b" providerId="ADAL" clId="{D2CB3A09-BE9F-7548-B4FB-8CB5C5C74A98}" dt="2020-09-23T09:39:17.270" v="20"/>
          <ac:spMkLst>
            <pc:docMk/>
            <pc:sldMk cId="1221032343" sldId="762"/>
            <ac:spMk id="2" creationId="{5DD57505-F745-6C40-8EBC-0251B283F7AE}"/>
          </ac:spMkLst>
        </pc:spChg>
        <pc:spChg chg="del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3" creationId="{D8018868-5A4E-D84E-BF31-A33FA429CAFF}"/>
          </ac:spMkLst>
        </pc:spChg>
        <pc:spChg chg="add mod">
          <ac:chgData name="Waller, Michelle" userId="269c6baa-3bea-43e2-b302-c27845c1a42b" providerId="ADAL" clId="{D2CB3A09-BE9F-7548-B4FB-8CB5C5C74A98}" dt="2020-09-23T09:39:32.569" v="21"/>
          <ac:spMkLst>
            <pc:docMk/>
            <pc:sldMk cId="1221032343" sldId="762"/>
            <ac:spMk id="5" creationId="{197A95BA-358C-D84E-99A6-B3A44419E624}"/>
          </ac:spMkLst>
        </pc:spChg>
        <pc:picChg chg="add mod">
          <ac:chgData name="Waller, Michelle" userId="269c6baa-3bea-43e2-b302-c27845c1a42b" providerId="ADAL" clId="{D2CB3A09-BE9F-7548-B4FB-8CB5C5C74A98}" dt="2020-09-23T09:57:49.834" v="119" actId="1076"/>
          <ac:picMkLst>
            <pc:docMk/>
            <pc:sldMk cId="1221032343" sldId="762"/>
            <ac:picMk id="6" creationId="{C1FFEE42-ED53-254C-BCC1-F23795E18768}"/>
          </ac:picMkLst>
        </pc:picChg>
      </pc:sldChg>
      <pc:sldChg chg="add del">
        <pc:chgData name="Waller, Michelle" userId="269c6baa-3bea-43e2-b302-c27845c1a42b" providerId="ADAL" clId="{D2CB3A09-BE9F-7548-B4FB-8CB5C5C74A98}" dt="2020-09-23T09:39:39.877" v="22" actId="2696"/>
        <pc:sldMkLst>
          <pc:docMk/>
          <pc:sldMk cId="708116451" sldId="763"/>
        </pc:sldMkLst>
      </pc:sldChg>
      <pc:sldChg chg="modSp add mod">
        <pc:chgData name="Waller, Michelle" userId="269c6baa-3bea-43e2-b302-c27845c1a42b" providerId="ADAL" clId="{D2CB3A09-BE9F-7548-B4FB-8CB5C5C74A98}" dt="2020-09-23T15:36:35.723" v="254" actId="2711"/>
        <pc:sldMkLst>
          <pc:docMk/>
          <pc:sldMk cId="4112829610" sldId="763"/>
        </pc:sldMkLst>
        <pc:spChg chg="mod">
          <ac:chgData name="Waller, Michelle" userId="269c6baa-3bea-43e2-b302-c27845c1a42b" providerId="ADAL" clId="{D2CB3A09-BE9F-7548-B4FB-8CB5C5C74A98}" dt="2020-09-23T10:08:14.310" v="177" actId="11"/>
          <ac:spMkLst>
            <pc:docMk/>
            <pc:sldMk cId="4112829610" sldId="763"/>
            <ac:spMk id="2" creationId="{00000000-0000-0000-0000-000000000000}"/>
          </ac:spMkLst>
        </pc:spChg>
        <pc:spChg chg="mod">
          <ac:chgData name="Waller, Michelle" userId="269c6baa-3bea-43e2-b302-c27845c1a42b" providerId="ADAL" clId="{D2CB3A09-BE9F-7548-B4FB-8CB5C5C74A98}" dt="2020-09-23T15:36:35.723" v="254" actId="2711"/>
          <ac:spMkLst>
            <pc:docMk/>
            <pc:sldMk cId="4112829610" sldId="763"/>
            <ac:spMk id="5" creationId="{00000000-0000-0000-0000-000000000000}"/>
          </ac:spMkLst>
        </pc:spChg>
      </pc:sldChg>
      <pc:sldChg chg="modSp add mod">
        <pc:chgData name="Waller, Michelle" userId="269c6baa-3bea-43e2-b302-c27845c1a42b" providerId="ADAL" clId="{D2CB3A09-BE9F-7548-B4FB-8CB5C5C74A98}" dt="2020-09-23T15:37:03.712" v="258" actId="2711"/>
        <pc:sldMkLst>
          <pc:docMk/>
          <pc:sldMk cId="2457245478" sldId="764"/>
        </pc:sldMkLst>
        <pc:spChg chg="mod">
          <ac:chgData name="Waller, Michelle" userId="269c6baa-3bea-43e2-b302-c27845c1a42b" providerId="ADAL" clId="{D2CB3A09-BE9F-7548-B4FB-8CB5C5C74A98}" dt="2020-09-23T15:37:03.712" v="258" actId="2711"/>
          <ac:spMkLst>
            <pc:docMk/>
            <pc:sldMk cId="2457245478" sldId="764"/>
            <ac:spMk id="8" creationId="{AAF02E37-03DE-714A-B93D-34F9AE64C22B}"/>
          </ac:spMkLst>
        </pc:spChg>
        <pc:spChg chg="mod">
          <ac:chgData name="Waller, Michelle" userId="269c6baa-3bea-43e2-b302-c27845c1a42b" providerId="ADAL" clId="{D2CB3A09-BE9F-7548-B4FB-8CB5C5C74A98}" dt="2020-09-23T13:15:08.492" v="215" actId="20577"/>
          <ac:spMkLst>
            <pc:docMk/>
            <pc:sldMk cId="2457245478" sldId="764"/>
            <ac:spMk id="9" creationId="{28BFD558-7C1A-3A4A-8CE5-9F2C19E807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0175" y="442913"/>
            <a:ext cx="7426325" cy="4178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97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18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32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4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76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10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ACCF0C3-B5A6-BC4F-8204-C6FA53B965BF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C9E79-B6AA-D844-BA92-F0E152E4EC6C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85BE0E-AC9A-7D4F-B249-F8CEE505E555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66375-58BA-FB43-9D9D-3C9B1B5222C0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62C4C1E-84C8-CF4F-9833-9160814DB2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19CC32-985F-3D43-8D57-815C3B52A6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2B221F-0239-A34A-ADF5-8990E5295F7C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6BA2086-2BAE-7A46-B142-B9A703147CC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6597FBC-880F-6449-915C-7086CF5708CE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DBD310-56CB-A44B-B734-154F9BBF954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A6CBDB-DD12-E04B-936B-30E37DB75CBE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AB1FE5-5322-E346-A736-E5C08B5B149F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80707B-EF25-DA4C-9A4E-25ABE2DD6E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974619-55D6-4B46-8058-443F48A5B9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FA001-2A07-7243-BC28-927EDC012C51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818F7F9-7D4A-584C-BCC2-5E46653308A1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2B72B1-925A-9D45-A7E3-A8D331C22D8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8EA6FF-B806-9D4D-BC77-813904D1A18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729A0-C6F5-EB4E-B84B-AFD37A77AB1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FF9AFC-32F2-B044-A680-631056558128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6A49413-34FB-294F-9385-85A11FA317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F1BC14-DBE6-B346-AC8F-414C9E8329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DD9F8D-3F97-3C4C-90B2-58128F954DC0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3846F94-F95D-E542-813C-308A6405754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9FDA10F-2226-AB49-96BA-AD7CB08A220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01E4C4-72EA-2442-8F9F-1EE749DA9F0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B37D9-EC58-EB49-93DF-CAF1B8EB68E6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D1C9C3-F427-314F-B186-F33DCA498107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29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5EFDB8-62A8-1D46-96B4-E5F639C36E4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4B37A-A84E-A740-AFC5-4BCCDF9E8FD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7428E-ED5B-4447-BB59-326A3A184A4C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D2D67-AD17-BB42-ACFF-EF7F88882EB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F25977-2A6E-5145-88F9-CD120C50E0D7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3F3E8-EBA2-2742-9898-726D280D25C7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0F117A-8029-1046-B154-5F6DC38A0EC1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0DEBB-F3C8-2B49-98FA-67CD17896A82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063566"/>
            <a:ext cx="10364400" cy="2556000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ctr">
              <a:defRPr sz="6000" b="0" i="0" baseline="0">
                <a:solidFill>
                  <a:srgbClr val="555454"/>
                </a:solidFill>
                <a:latin typeface="+mj-lt"/>
              </a:defRPr>
            </a:lvl1pPr>
          </a:lstStyle>
          <a:p>
            <a:r>
              <a:rPr lang="en-GB" noProof="0" dirty="0"/>
              <a:t>Insert module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886200"/>
            <a:ext cx="10364400" cy="439200"/>
          </a:xfrm>
        </p:spPr>
        <p:txBody>
          <a:bodyPr wrap="square">
            <a:noAutofit/>
          </a:bodyPr>
          <a:lstStyle>
            <a:lvl1pPr marL="0" indent="0" algn="ctr">
              <a:spcBef>
                <a:spcPts val="0"/>
              </a:spcBef>
              <a:buNone/>
              <a:defRPr sz="2000" b="0" i="0" cap="all" spc="300" baseline="0">
                <a:solidFill>
                  <a:srgbClr val="2E2D2C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MODULE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542" y="5734420"/>
            <a:ext cx="748759" cy="5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3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501481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2"/>
            <a:ext cx="786063" cy="6880821"/>
          </a:xfrm>
          <a:prstGeom prst="rect">
            <a:avLst/>
          </a:prstGeom>
          <a:solidFill>
            <a:srgbClr val="005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1141200" y="349200"/>
            <a:ext cx="8215200" cy="6123600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b="0" baseline="0">
                <a:latin typeface="+mn-lt"/>
                <a:cs typeface="Arial" panose="020B060402020202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Segoe UI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diagram, smart art, table, video etc.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title" hasCustomPrompt="1"/>
          </p:nvPr>
        </p:nvSpPr>
        <p:spPr>
          <a:xfrm rot="16200000">
            <a:off x="-3117600" y="3283200"/>
            <a:ext cx="7020000" cy="295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sz="1800" b="1" cap="all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 dirty="0"/>
              <a:t>Diagram title goes here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571383" y="1753200"/>
            <a:ext cx="2387817" cy="4719600"/>
          </a:xfrm>
        </p:spPr>
        <p:txBody>
          <a:bodyPr anchor="b" anchorCtr="0">
            <a:noAutofit/>
          </a:bodyPr>
          <a:lstStyle>
            <a:lvl1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 baseline="0">
                <a:latin typeface="+mn-lt"/>
              </a:defRPr>
            </a:lvl1pPr>
            <a:lvl2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2pPr>
            <a:lvl3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3pPr>
            <a:lvl4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4pPr>
            <a:lvl5pPr marL="0" indent="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aseline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GB" noProof="0" dirty="0"/>
              <a:t>Information for the main diagram, smart art, table or video to be added here if needed. 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09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4140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6206400" y="1929600"/>
            <a:ext cx="55800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b="0" baseline="0">
                <a:latin typeface="+mn-lt"/>
              </a:defRPr>
            </a:lvl1pPr>
            <a:lvl2pPr marL="7429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2pPr>
            <a:lvl3pPr marL="11430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3pPr>
            <a:lvl4pPr marL="16002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4pPr>
            <a:lvl5pPr marL="2057400" indent="-2286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baseline="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078034" y="1930402"/>
            <a:ext cx="45719" cy="4545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31279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72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ED2E95-BD09-4045-B25A-7BA7626B9306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D03749-17B2-B34C-9139-D4494B934961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6F167C-D72A-004A-B824-A56F199A7173}"/>
              </a:ext>
            </a:extLst>
          </p:cNvPr>
          <p:cNvSpPr txBox="1"/>
          <p:nvPr userDrawn="1"/>
        </p:nvSpPr>
        <p:spPr>
          <a:xfrm>
            <a:off x="385300" y="2576109"/>
            <a:ext cx="3138017" cy="165048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GB" sz="4000">
                <a:latin typeface="+mj-lt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6BB6-0DB4-9E4F-8E92-014E36368D6B}"/>
              </a:ext>
            </a:extLst>
          </p:cNvPr>
          <p:cNvSpPr txBox="1"/>
          <p:nvPr userDrawn="1"/>
        </p:nvSpPr>
        <p:spPr>
          <a:xfrm>
            <a:off x="385300" y="5306004"/>
            <a:ext cx="3356386" cy="6280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Hope you enjoyed this learning journey.</a:t>
            </a:r>
          </a:p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5656793-1F8D-2D49-9D37-1150F407FF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7498BD-698B-734C-9FF2-A46078988E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29C0-E4A0-D946-B553-AE6744143A3F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3509D-1777-7546-80A9-2B25FE503A6C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2CD144-2B12-CC4B-9F40-687F0B2893E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6227449-5479-C945-BFC7-DA08812AA355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2D766A8-ED28-CF40-A660-497E38874D7A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BABE69-525A-7243-B2BE-5609D2C99151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7375B5-DB19-7E43-8115-1725078406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F1D3E24-4EE8-BC40-9F4B-D354051DC2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E1515A-EF99-9248-A89B-48AB30AFCF2D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0730F80-3047-D241-8C1A-DB7075E27BC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27BA220-C38F-7748-9BE1-1854E3B50314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A0ADAF7-8302-FE4A-A3CF-2907884E62E6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8FB3C8D-906C-4F43-B969-78EC53F7F655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A7BB9F-2F55-344B-9B53-C5409E298C22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B702EAC-C014-FE40-BB17-A54FD46D7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9E494B-3BEE-7346-9FCE-9B81B23F9C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FCB5-5E4D-F144-A1C3-4F170E80144A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2B66E27-252F-DB4E-8E1F-9111378B722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6CEFB0-7366-804A-80ED-DF440203B33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64B811-426C-4244-B3F6-C53E75E26C7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970FEEF-407D-E44D-BAD5-49CA4E5A91E2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805ED-3108-DC41-A759-AEC37117992A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1A795E37-8730-554E-933B-DB83671976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B8C6829-5776-E74B-ADE7-378B8F669A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44845-D04A-D64E-80F5-1E6EC6EF984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BE5716-4C67-7F49-9AB4-96E2726363A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88AC0D-F7D7-8841-9EEC-3CF787C22458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8F806E4-B1B9-ED4F-B299-F02A4A4AB1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772C6-2882-F44C-BB68-B9C55932026B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44E97-E982-B54D-9ED8-47C261639D4D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26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63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49.xml"/><Relationship Id="rId29" Type="http://schemas.openxmlformats.org/officeDocument/2006/relationships/slideLayout" Target="../slideLayouts/slideLayout158.xml"/><Relationship Id="rId41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53.xml"/><Relationship Id="rId32" Type="http://schemas.openxmlformats.org/officeDocument/2006/relationships/slideLayout" Target="../slideLayouts/slideLayout161.xml"/><Relationship Id="rId37" Type="http://schemas.openxmlformats.org/officeDocument/2006/relationships/slideLayout" Target="../slideLayouts/slideLayout166.xml"/><Relationship Id="rId40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7.xml"/><Relationship Id="rId36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31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51.xml"/><Relationship Id="rId27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64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5" Type="http://schemas.openxmlformats.org/officeDocument/2006/relationships/slideLayout" Target="../slideLayouts/slideLayout154.xml"/><Relationship Id="rId33" Type="http://schemas.openxmlformats.org/officeDocument/2006/relationships/slideLayout" Target="../slideLayouts/slideLayout162.xml"/><Relationship Id="rId38" Type="http://schemas.openxmlformats.org/officeDocument/2006/relationships/slideLayout" Target="../slideLayouts/slideLayout1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  <p:sldLayoutId id="2147484442" r:id="rId42"/>
    <p:sldLayoutId id="2147484443" r:id="rId43"/>
    <p:sldLayoutId id="2147484444" r:id="rId44"/>
    <p:sldLayoutId id="2147484445" r:id="rId45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7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2.xml"/><Relationship Id="rId6" Type="http://schemas.openxmlformats.org/officeDocument/2006/relationships/image" Target="../media/image75.png"/><Relationship Id="rId5" Type="http://schemas.microsoft.com/office/2007/relationships/hdphoto" Target="../media/hdphoto2.wdp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a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1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hyperlink" Target="http://www.qa.com/blog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1.xml"/><Relationship Id="rId6" Type="http://schemas.microsoft.com/office/2007/relationships/hdphoto" Target="../media/hdphoto5.wdp"/><Relationship Id="rId5" Type="http://schemas.openxmlformats.org/officeDocument/2006/relationships/image" Target="../media/image81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0E8CF-7F49-4EA8-B4FB-7DD96F15D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4050"/>
                </a:solidFill>
                <a:latin typeface="Krana Fat B" panose="00000B00000000000000" pitchFamily="50" charset="0"/>
              </a:rPr>
              <a:t>WeB</a:t>
            </a:r>
            <a:r>
              <a:rPr lang="en-US" sz="2800" dirty="0">
                <a:solidFill>
                  <a:srgbClr val="004050"/>
                </a:solidFill>
                <a:latin typeface="Krana Fat B" panose="00000B00000000000000" pitchFamily="50" charset="0"/>
              </a:rPr>
              <a:t> Development Fundamentals - JavaScript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C0C8D-67D4-4BF6-9C85-157708259D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4050"/>
                </a:solidFill>
              </a:rPr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95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D1197-B5B2-489F-9EBE-76D2AE4E2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next?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43031-5E4D-43F3-9FAD-DC09BD42C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By the end of the course, you will be able to: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Set up a development environment for programming in modern JavaScript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Manage and use JavaScript types and data structures effectively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Control the flow of programs using loops and conditional code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Use JavaScript alongside HTML, manipulating and changing the DOM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React to events to make web pages respond to user interaction, including form handling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Produce and use basic Object Oriented JavaScript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Work with asynchronous data using JavaScript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785" y="1261533"/>
            <a:ext cx="3242335" cy="2626384"/>
          </a:xfrm>
        </p:spPr>
        <p:txBody>
          <a:bodyPr/>
          <a:lstStyle/>
          <a:p>
            <a:r>
              <a:rPr lang="en-GB" dirty="0"/>
              <a:t>Review aims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101514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9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2720" y="4073355"/>
            <a:ext cx="3463310" cy="2010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672" y="495257"/>
            <a:ext cx="2177244" cy="17990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EA8DF-B3DE-42C3-BE6E-9D3953EFA3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next?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836828" y="2386332"/>
            <a:ext cx="2511425" cy="1939925"/>
            <a:chOff x="2015" y="1460"/>
            <a:chExt cx="1679" cy="1281"/>
          </a:xfrm>
          <a:solidFill>
            <a:schemeClr val="accent6"/>
          </a:solidFill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537" y="1499"/>
              <a:ext cx="411" cy="428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873" y="1460"/>
              <a:ext cx="336" cy="350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172" y="1809"/>
              <a:ext cx="522" cy="545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202" y="2041"/>
              <a:ext cx="597" cy="622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022" y="2119"/>
              <a:ext cx="447" cy="465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053" y="2158"/>
              <a:ext cx="335" cy="349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015" y="1887"/>
              <a:ext cx="336" cy="349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165" y="1577"/>
              <a:ext cx="523" cy="543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613" y="2197"/>
              <a:ext cx="521" cy="544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3246" y="1615"/>
              <a:ext cx="410" cy="428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133" y="1460"/>
              <a:ext cx="374" cy="388"/>
            </a:xfrm>
            <a:prstGeom prst="ellipse">
              <a:avLst/>
            </a:prstGeom>
            <a:grpFill/>
            <a:ln w="7938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2152" y="1563"/>
              <a:ext cx="1447" cy="1011"/>
            </a:xfrm>
            <a:custGeom>
              <a:avLst/>
              <a:gdLst/>
              <a:ahLst/>
              <a:cxnLst>
                <a:cxn ang="0">
                  <a:pos x="447" y="103"/>
                </a:cxn>
                <a:cxn ang="0">
                  <a:pos x="507" y="29"/>
                </a:cxn>
                <a:cxn ang="0">
                  <a:pos x="777" y="34"/>
                </a:cxn>
                <a:cxn ang="0">
                  <a:pos x="968" y="0"/>
                </a:cxn>
                <a:cxn ang="0">
                  <a:pos x="1210" y="122"/>
                </a:cxn>
                <a:cxn ang="0">
                  <a:pos x="1331" y="88"/>
                </a:cxn>
                <a:cxn ang="0">
                  <a:pos x="1396" y="103"/>
                </a:cxn>
                <a:cxn ang="0">
                  <a:pos x="1410" y="402"/>
                </a:cxn>
                <a:cxn ang="0">
                  <a:pos x="1447" y="450"/>
                </a:cxn>
                <a:cxn ang="0">
                  <a:pos x="1336" y="683"/>
                </a:cxn>
                <a:cxn ang="0">
                  <a:pos x="1215" y="523"/>
                </a:cxn>
                <a:cxn ang="0">
                  <a:pos x="1182" y="606"/>
                </a:cxn>
                <a:cxn ang="0">
                  <a:pos x="1010" y="924"/>
                </a:cxn>
                <a:cxn ang="0">
                  <a:pos x="437" y="1011"/>
                </a:cxn>
                <a:cxn ang="0">
                  <a:pos x="140" y="949"/>
                </a:cxn>
                <a:cxn ang="0">
                  <a:pos x="46" y="751"/>
                </a:cxn>
                <a:cxn ang="0">
                  <a:pos x="46" y="547"/>
                </a:cxn>
                <a:cxn ang="0">
                  <a:pos x="0" y="378"/>
                </a:cxn>
                <a:cxn ang="0">
                  <a:pos x="447" y="103"/>
                </a:cxn>
              </a:cxnLst>
              <a:rect l="0" t="0" r="r" b="b"/>
              <a:pathLst>
                <a:path w="1447" h="1011">
                  <a:moveTo>
                    <a:pt x="447" y="103"/>
                  </a:moveTo>
                  <a:lnTo>
                    <a:pt x="507" y="29"/>
                  </a:lnTo>
                  <a:lnTo>
                    <a:pt x="777" y="34"/>
                  </a:lnTo>
                  <a:lnTo>
                    <a:pt x="968" y="0"/>
                  </a:lnTo>
                  <a:lnTo>
                    <a:pt x="1210" y="122"/>
                  </a:lnTo>
                  <a:lnTo>
                    <a:pt x="1331" y="88"/>
                  </a:lnTo>
                  <a:lnTo>
                    <a:pt x="1396" y="103"/>
                  </a:lnTo>
                  <a:lnTo>
                    <a:pt x="1410" y="402"/>
                  </a:lnTo>
                  <a:lnTo>
                    <a:pt x="1447" y="450"/>
                  </a:lnTo>
                  <a:lnTo>
                    <a:pt x="1336" y="683"/>
                  </a:lnTo>
                  <a:lnTo>
                    <a:pt x="1215" y="523"/>
                  </a:lnTo>
                  <a:lnTo>
                    <a:pt x="1182" y="606"/>
                  </a:lnTo>
                  <a:lnTo>
                    <a:pt x="1010" y="924"/>
                  </a:lnTo>
                  <a:lnTo>
                    <a:pt x="437" y="1011"/>
                  </a:lnTo>
                  <a:lnTo>
                    <a:pt x="140" y="949"/>
                  </a:lnTo>
                  <a:lnTo>
                    <a:pt x="46" y="751"/>
                  </a:lnTo>
                  <a:lnTo>
                    <a:pt x="46" y="547"/>
                  </a:lnTo>
                  <a:lnTo>
                    <a:pt x="0" y="378"/>
                  </a:lnTo>
                  <a:lnTo>
                    <a:pt x="447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/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010206" y="2950196"/>
            <a:ext cx="21082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400" b="1" dirty="0">
                <a:solidFill>
                  <a:schemeClr val="bg1"/>
                </a:solidFill>
                <a:latin typeface="+mn-lt"/>
                <a:cs typeface="Arial" charset="0"/>
              </a:rPr>
              <a:t>Consolidate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400" b="1" dirty="0">
                <a:solidFill>
                  <a:schemeClr val="bg1"/>
                </a:solidFill>
                <a:latin typeface="+mn-lt"/>
                <a:cs typeface="Arial" charset="0"/>
              </a:rPr>
              <a:t>learning</a:t>
            </a:r>
          </a:p>
        </p:txBody>
      </p:sp>
      <p:sp>
        <p:nvSpPr>
          <p:cNvPr id="72" name="Text Box 71"/>
          <p:cNvSpPr txBox="1">
            <a:spLocks noChangeArrowheads="1"/>
          </p:cNvSpPr>
          <p:nvPr/>
        </p:nvSpPr>
        <p:spPr bwMode="auto">
          <a:xfrm>
            <a:off x="1943353" y="5087021"/>
            <a:ext cx="12282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Further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reading</a:t>
            </a:r>
          </a:p>
        </p:txBody>
      </p:sp>
      <p:sp>
        <p:nvSpPr>
          <p:cNvPr id="73" name="Text Box 72"/>
          <p:cNvSpPr txBox="1">
            <a:spLocks noChangeArrowheads="1"/>
          </p:cNvSpPr>
          <p:nvPr/>
        </p:nvSpPr>
        <p:spPr bwMode="auto">
          <a:xfrm>
            <a:off x="8651279" y="3267962"/>
            <a:ext cx="12682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Support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from </a:t>
            </a:r>
            <a:b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</a:b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QA</a:t>
            </a:r>
          </a:p>
        </p:txBody>
      </p:sp>
      <p:sp>
        <p:nvSpPr>
          <p:cNvPr id="74" name="Text Box 73"/>
          <p:cNvSpPr txBox="1">
            <a:spLocks noChangeArrowheads="1"/>
          </p:cNvSpPr>
          <p:nvPr/>
        </p:nvSpPr>
        <p:spPr bwMode="auto">
          <a:xfrm>
            <a:off x="8599835" y="859561"/>
            <a:ext cx="12602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Doing it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for real</a:t>
            </a:r>
          </a:p>
        </p:txBody>
      </p:sp>
      <p:sp>
        <p:nvSpPr>
          <p:cNvPr id="98" name="Text Box 97"/>
          <p:cNvSpPr txBox="1">
            <a:spLocks noChangeArrowheads="1"/>
          </p:cNvSpPr>
          <p:nvPr/>
        </p:nvSpPr>
        <p:spPr bwMode="auto">
          <a:xfrm>
            <a:off x="4190063" y="984921"/>
            <a:ext cx="13099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Course</a:t>
            </a:r>
          </a:p>
          <a:p>
            <a:pPr algn="ctr" eaLnBrk="1" hangingPunct="1">
              <a:spcBef>
                <a:spcPct val="0"/>
              </a:spcBef>
            </a:pPr>
            <a:r>
              <a:rPr lang="en-GB" sz="2000" b="1" dirty="0">
                <a:solidFill>
                  <a:srgbClr val="002142"/>
                </a:solidFill>
                <a:latin typeface="+mn-lt"/>
                <a:cs typeface="Arial" charset="0"/>
              </a:rPr>
              <a:t>material</a:t>
            </a:r>
          </a:p>
        </p:txBody>
      </p:sp>
      <p:sp>
        <p:nvSpPr>
          <p:cNvPr id="167" name="AutoShape 173"/>
          <p:cNvSpPr>
            <a:spLocks noChangeArrowheads="1"/>
          </p:cNvSpPr>
          <p:nvPr/>
        </p:nvSpPr>
        <p:spPr bwMode="auto">
          <a:xfrm flipH="1">
            <a:off x="3761688" y="3364731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68" name="AutoShape 174"/>
          <p:cNvSpPr>
            <a:spLocks noChangeArrowheads="1"/>
          </p:cNvSpPr>
          <p:nvPr/>
        </p:nvSpPr>
        <p:spPr bwMode="auto">
          <a:xfrm>
            <a:off x="7467517" y="3349541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83" name="AutoShape 190"/>
          <p:cNvSpPr>
            <a:spLocks noChangeArrowheads="1"/>
          </p:cNvSpPr>
          <p:nvPr/>
        </p:nvSpPr>
        <p:spPr bwMode="auto">
          <a:xfrm rot="5400000">
            <a:off x="5783072" y="4142505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185" name="AutoShape 192"/>
          <p:cNvSpPr>
            <a:spLocks noChangeArrowheads="1"/>
          </p:cNvSpPr>
          <p:nvPr/>
        </p:nvSpPr>
        <p:spPr bwMode="auto">
          <a:xfrm rot="13404375" flipV="1">
            <a:off x="4260472" y="1929208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dirty="0"/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438" y="1042937"/>
            <a:ext cx="2056377" cy="1365454"/>
          </a:xfrm>
          <a:prstGeom prst="rect">
            <a:avLst/>
          </a:prstGeom>
        </p:spPr>
      </p:pic>
      <p:sp>
        <p:nvSpPr>
          <p:cNvPr id="184" name="AutoShape 191"/>
          <p:cNvSpPr>
            <a:spLocks noChangeArrowheads="1"/>
          </p:cNvSpPr>
          <p:nvPr/>
        </p:nvSpPr>
        <p:spPr bwMode="auto">
          <a:xfrm rot="18362813" flipV="1">
            <a:off x="6594517" y="1852241"/>
            <a:ext cx="685800" cy="685800"/>
          </a:xfrm>
          <a:prstGeom prst="leftArrow">
            <a:avLst>
              <a:gd name="adj1" fmla="val 42593"/>
              <a:gd name="adj2" fmla="val 34028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03" y="3317576"/>
            <a:ext cx="1395958" cy="1769444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02336" y="4894981"/>
            <a:ext cx="1425617" cy="15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6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8ADEC-EC23-4953-B2C9-98F39566A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Help from QA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ever-increasing range of courses</a:t>
            </a:r>
          </a:p>
          <a:p>
            <a:pPr marL="457196" lvl="1" indent="-285750"/>
            <a:r>
              <a:rPr lang="en-GB" dirty="0"/>
              <a:t>Vendor neutral skills</a:t>
            </a:r>
          </a:p>
          <a:p>
            <a:pPr marL="641341" lvl="4" indent="-285750"/>
            <a:r>
              <a:rPr lang="en-GB" dirty="0"/>
              <a:t>JavaScript</a:t>
            </a:r>
          </a:p>
          <a:p>
            <a:pPr marL="641341" lvl="4" indent="-285750"/>
            <a:r>
              <a:rPr lang="en-GB" dirty="0"/>
              <a:t>PHP</a:t>
            </a:r>
          </a:p>
          <a:p>
            <a:pPr marL="641341" lvl="4" indent="-285750"/>
            <a:r>
              <a:rPr lang="en-GB" dirty="0"/>
              <a:t>Agile</a:t>
            </a:r>
          </a:p>
          <a:p>
            <a:pPr lvl="1"/>
            <a:r>
              <a:rPr lang="en-GB" dirty="0"/>
              <a:t>Application development</a:t>
            </a:r>
          </a:p>
          <a:p>
            <a:pPr marL="374648" lvl="2" indent="-285750">
              <a:buFont typeface="Arial" panose="020B0604020202020204" pitchFamily="34" charset="0"/>
              <a:buChar char="•"/>
            </a:pPr>
            <a:r>
              <a:rPr lang="en-GB" dirty="0"/>
              <a:t>C#</a:t>
            </a:r>
          </a:p>
          <a:p>
            <a:pPr marL="374648" lvl="2" indent="-285750">
              <a:buFont typeface="Arial" panose="020B0604020202020204" pitchFamily="34" charset="0"/>
              <a:buChar char="•"/>
            </a:pPr>
            <a:r>
              <a:rPr lang="en-GB" dirty="0"/>
              <a:t>Python</a:t>
            </a:r>
          </a:p>
          <a:p>
            <a:pPr marL="374648" lvl="2" indent="-285750">
              <a:buFont typeface="Arial" panose="020B0604020202020204" pitchFamily="34" charset="0"/>
              <a:buChar char="•"/>
            </a:pPr>
            <a:r>
              <a:rPr lang="en-GB" dirty="0"/>
              <a:t>Java</a:t>
            </a:r>
          </a:p>
          <a:p>
            <a:pPr lvl="1"/>
            <a:r>
              <a:rPr lang="en-GB" dirty="0"/>
              <a:t>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Website - </a:t>
            </a:r>
            <a:r>
              <a:rPr lang="en-GB" dirty="0">
                <a:hlinkClick r:id="rId3"/>
              </a:rPr>
              <a:t>www.qa.com</a:t>
            </a:r>
            <a:endParaRPr lang="en-GB" dirty="0"/>
          </a:p>
          <a:p>
            <a:pPr marL="374648" lvl="3" indent="-285750">
              <a:buFont typeface="Arial" panose="020B0604020202020204" pitchFamily="34" charset="0"/>
              <a:buChar char="•"/>
            </a:pPr>
            <a:r>
              <a:rPr lang="en-GB" dirty="0"/>
              <a:t>Social networking</a:t>
            </a:r>
          </a:p>
          <a:p>
            <a:pPr marL="374648" lvl="3" indent="-285750">
              <a:buFont typeface="Arial" panose="020B0604020202020204" pitchFamily="34" charset="0"/>
              <a:buChar char="•"/>
            </a:pPr>
            <a:r>
              <a:rPr lang="en-GB" dirty="0"/>
              <a:t>Blog - </a:t>
            </a:r>
            <a:r>
              <a:rPr lang="en-GB" u="sng" dirty="0">
                <a:hlinkClick r:id="rId4"/>
              </a:rPr>
              <a:t>http://www.qa.com/blogs</a:t>
            </a:r>
            <a:endParaRPr lang="en-GB" u="sng" dirty="0"/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B12BA8-9E73-8D41-AE6E-0B23162D9F0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5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600" y="2136775"/>
            <a:ext cx="3327400" cy="3657600"/>
          </a:xfrm>
          <a:prstGeom prst="rect">
            <a:avLst/>
          </a:prstGeom>
        </p:spPr>
      </p:pic>
      <p:sp>
        <p:nvSpPr>
          <p:cNvPr id="5" name="Freeform 2" descr="Recycled paper"/>
          <p:cNvSpPr>
            <a:spLocks/>
          </p:cNvSpPr>
          <p:nvPr/>
        </p:nvSpPr>
        <p:spPr bwMode="auto">
          <a:xfrm>
            <a:off x="6653214" y="2841576"/>
            <a:ext cx="2471737" cy="3585023"/>
          </a:xfrm>
          <a:custGeom>
            <a:avLst/>
            <a:gdLst>
              <a:gd name="T0" fmla="*/ 138607795 w 1230"/>
              <a:gd name="T1" fmla="*/ 90725625 h 1784"/>
              <a:gd name="T2" fmla="*/ 40322496 w 1230"/>
              <a:gd name="T3" fmla="*/ 463708822 h 1784"/>
              <a:gd name="T4" fmla="*/ 0 w 1230"/>
              <a:gd name="T5" fmla="*/ 582155339 h 1784"/>
              <a:gd name="T6" fmla="*/ 57962802 w 1230"/>
              <a:gd name="T7" fmla="*/ 758567816 h 1784"/>
              <a:gd name="T8" fmla="*/ 98285286 w 1230"/>
              <a:gd name="T9" fmla="*/ 877014532 h 1784"/>
              <a:gd name="T10" fmla="*/ 118446553 w 1230"/>
              <a:gd name="T11" fmla="*/ 934978903 h 1784"/>
              <a:gd name="T12" fmla="*/ 0 w 1230"/>
              <a:gd name="T13" fmla="*/ 1464211571 h 1784"/>
              <a:gd name="T14" fmla="*/ 156249675 w 1230"/>
              <a:gd name="T15" fmla="*/ 1915319020 h 1784"/>
              <a:gd name="T16" fmla="*/ 216733451 w 1230"/>
              <a:gd name="T17" fmla="*/ 2091729909 h 1784"/>
              <a:gd name="T18" fmla="*/ 236894693 w 1230"/>
              <a:gd name="T19" fmla="*/ 2147483647 h 1784"/>
              <a:gd name="T20" fmla="*/ 236894693 w 1230"/>
              <a:gd name="T21" fmla="*/ 2147483647 h 1784"/>
              <a:gd name="T22" fmla="*/ 294857470 w 1230"/>
              <a:gd name="T23" fmla="*/ 2147483647 h 1784"/>
              <a:gd name="T24" fmla="*/ 372983076 w 1230"/>
              <a:gd name="T25" fmla="*/ 2147483647 h 1784"/>
              <a:gd name="T26" fmla="*/ 607356820 w 1230"/>
              <a:gd name="T27" fmla="*/ 2147483647 h 1784"/>
              <a:gd name="T28" fmla="*/ 1726306346 w 1230"/>
              <a:gd name="T29" fmla="*/ 2147483647 h 1784"/>
              <a:gd name="T30" fmla="*/ 2147483647 w 1230"/>
              <a:gd name="T31" fmla="*/ 2147483647 h 1784"/>
              <a:gd name="T32" fmla="*/ 2147483647 w 1230"/>
              <a:gd name="T33" fmla="*/ 2147483647 h 1784"/>
              <a:gd name="T34" fmla="*/ 2147483647 w 1230"/>
              <a:gd name="T35" fmla="*/ 2147483647 h 1784"/>
              <a:gd name="T36" fmla="*/ 2147483647 w 1230"/>
              <a:gd name="T37" fmla="*/ 120967517 h 1784"/>
              <a:gd name="T38" fmla="*/ 2147483647 w 1230"/>
              <a:gd name="T39" fmla="*/ 0 h 1784"/>
              <a:gd name="T40" fmla="*/ 138607795 w 1230"/>
              <a:gd name="T41" fmla="*/ 90725625 h 178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230"/>
              <a:gd name="T64" fmla="*/ 0 h 1784"/>
              <a:gd name="T65" fmla="*/ 1230 w 1230"/>
              <a:gd name="T66" fmla="*/ 1784 h 178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230" h="1784">
                <a:moveTo>
                  <a:pt x="55" y="36"/>
                </a:moveTo>
                <a:cubicBezTo>
                  <a:pt x="46" y="156"/>
                  <a:pt x="66" y="110"/>
                  <a:pt x="16" y="184"/>
                </a:cubicBezTo>
                <a:cubicBezTo>
                  <a:pt x="7" y="198"/>
                  <a:pt x="0" y="231"/>
                  <a:pt x="0" y="231"/>
                </a:cubicBezTo>
                <a:cubicBezTo>
                  <a:pt x="8" y="254"/>
                  <a:pt x="15" y="278"/>
                  <a:pt x="23" y="301"/>
                </a:cubicBezTo>
                <a:cubicBezTo>
                  <a:pt x="28" y="317"/>
                  <a:pt x="34" y="332"/>
                  <a:pt x="39" y="348"/>
                </a:cubicBezTo>
                <a:cubicBezTo>
                  <a:pt x="42" y="356"/>
                  <a:pt x="47" y="371"/>
                  <a:pt x="47" y="371"/>
                </a:cubicBezTo>
                <a:cubicBezTo>
                  <a:pt x="38" y="444"/>
                  <a:pt x="15" y="510"/>
                  <a:pt x="0" y="581"/>
                </a:cubicBezTo>
                <a:cubicBezTo>
                  <a:pt x="10" y="650"/>
                  <a:pt x="23" y="702"/>
                  <a:pt x="62" y="760"/>
                </a:cubicBezTo>
                <a:cubicBezTo>
                  <a:pt x="76" y="780"/>
                  <a:pt x="78" y="807"/>
                  <a:pt x="86" y="830"/>
                </a:cubicBezTo>
                <a:cubicBezTo>
                  <a:pt x="89" y="838"/>
                  <a:pt x="94" y="854"/>
                  <a:pt x="94" y="854"/>
                </a:cubicBezTo>
                <a:cubicBezTo>
                  <a:pt x="77" y="1080"/>
                  <a:pt x="81" y="980"/>
                  <a:pt x="94" y="1360"/>
                </a:cubicBezTo>
                <a:cubicBezTo>
                  <a:pt x="95" y="1395"/>
                  <a:pt x="117" y="1461"/>
                  <a:pt x="117" y="1461"/>
                </a:cubicBezTo>
                <a:cubicBezTo>
                  <a:pt x="112" y="1530"/>
                  <a:pt x="79" y="1662"/>
                  <a:pt x="148" y="1710"/>
                </a:cubicBezTo>
                <a:cubicBezTo>
                  <a:pt x="163" y="1754"/>
                  <a:pt x="199" y="1756"/>
                  <a:pt x="241" y="1764"/>
                </a:cubicBezTo>
                <a:cubicBezTo>
                  <a:pt x="396" y="1755"/>
                  <a:pt x="525" y="1752"/>
                  <a:pt x="685" y="1757"/>
                </a:cubicBezTo>
                <a:cubicBezTo>
                  <a:pt x="788" y="1767"/>
                  <a:pt x="881" y="1784"/>
                  <a:pt x="981" y="1749"/>
                </a:cubicBezTo>
                <a:cubicBezTo>
                  <a:pt x="1046" y="1752"/>
                  <a:pt x="1110" y="1753"/>
                  <a:pt x="1175" y="1757"/>
                </a:cubicBezTo>
                <a:cubicBezTo>
                  <a:pt x="1193" y="1758"/>
                  <a:pt x="1230" y="1757"/>
                  <a:pt x="1230" y="1757"/>
                </a:cubicBezTo>
                <a:lnTo>
                  <a:pt x="1025" y="48"/>
                </a:lnTo>
                <a:lnTo>
                  <a:pt x="881" y="0"/>
                </a:lnTo>
                <a:lnTo>
                  <a:pt x="55" y="36"/>
                </a:lnTo>
                <a:close/>
              </a:path>
            </a:pathLst>
          </a:custGeom>
          <a:blipFill dpi="0" rotWithShape="0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cs typeface="Arial" charset="0"/>
            </a:endParaRP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7171246" y="3429000"/>
            <a:ext cx="117532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GB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Malgun Gothic" pitchFamily="34" charset="-127"/>
                <a:cs typeface="Aharoni" pitchFamily="2" charset="-79"/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424992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AA633C-5307-40CA-BA17-C4531D8DE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USB and 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 closing…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785029" y="2024159"/>
            <a:ext cx="2614739" cy="920765"/>
          </a:xfrm>
          <a:prstGeom prst="rect">
            <a:avLst/>
          </a:prstGeom>
          <a:solidFill>
            <a:schemeClr val="accent6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0488" tIns="44450" rIns="90488" bIns="44450">
            <a:spAutoFit/>
          </a:bodyPr>
          <a:lstStyle/>
          <a:p>
            <a:pPr defTabSz="739775">
              <a:tabLst>
                <a:tab pos="90488" algn="l"/>
                <a:tab pos="198438" algn="l"/>
                <a:tab pos="287338" algn="l"/>
              </a:tabLst>
              <a:defRPr/>
            </a:pPr>
            <a:r>
              <a:rPr lang="en-US" sz="1800" b="1" dirty="0">
                <a:solidFill>
                  <a:schemeClr val="bg1"/>
                </a:solidFill>
              </a:rPr>
              <a:t>Remember to make 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sz="1800" b="1" dirty="0">
                <a:solidFill>
                  <a:schemeClr val="bg1"/>
                </a:solidFill>
              </a:rPr>
              <a:t>opy of your work 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to take away!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6424113" y="2024160"/>
            <a:ext cx="2614739" cy="920765"/>
          </a:xfrm>
          <a:prstGeom prst="rect">
            <a:avLst/>
          </a:prstGeom>
          <a:solidFill>
            <a:schemeClr val="accent6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0488" tIns="44450" rIns="90488" bIns="44450">
            <a:spAutoFit/>
          </a:bodyPr>
          <a:lstStyle/>
          <a:p>
            <a:pPr defTabSz="739775">
              <a:defRPr/>
            </a:pPr>
            <a:r>
              <a:rPr lang="en-US" sz="1800" b="1" dirty="0">
                <a:solidFill>
                  <a:schemeClr val="bg1"/>
                </a:solidFill>
              </a:rPr>
              <a:t>Please complete your course evaluation.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6" y="1814775"/>
            <a:ext cx="1909814" cy="1895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A8A910D-3877-4F08-B35B-B9725641B28F}"/>
              </a:ext>
            </a:extLst>
          </p:cNvPr>
          <p:cNvGrpSpPr/>
          <p:nvPr/>
        </p:nvGrpSpPr>
        <p:grpSpPr>
          <a:xfrm>
            <a:off x="9763308" y="1611922"/>
            <a:ext cx="1687777" cy="2206906"/>
            <a:chOff x="9763308" y="1611922"/>
            <a:chExt cx="1687777" cy="2206906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3308" y="1611922"/>
              <a:ext cx="1687777" cy="2206906"/>
            </a:xfrm>
            <a:prstGeom prst="rect">
              <a:avLst/>
            </a:prstGeom>
          </p:spPr>
        </p:pic>
        <p:sp>
          <p:nvSpPr>
            <p:cNvPr id="51" name="Rectangle 11"/>
            <p:cNvSpPr>
              <a:spLocks noChangeArrowheads="1"/>
            </p:cNvSpPr>
            <p:nvPr/>
          </p:nvSpPr>
          <p:spPr bwMode="auto">
            <a:xfrm>
              <a:off x="10758353" y="1921806"/>
              <a:ext cx="421607" cy="459100"/>
            </a:xfrm>
            <a:prstGeom prst="rect">
              <a:avLst/>
            </a:prstGeom>
            <a:noFill/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0488" tIns="44450" rIns="90488" bIns="44450">
              <a:spAutoFit/>
            </a:bodyPr>
            <a:lstStyle/>
            <a:p>
              <a:pPr defTabSz="739775">
                <a:defRPr/>
              </a:pPr>
              <a:r>
                <a:rPr lang="en-US" sz="2400" b="1" dirty="0">
                  <a:solidFill>
                    <a:schemeClr val="accent1">
                      <a:lumMod val="25000"/>
                    </a:schemeClr>
                  </a:solidFill>
                  <a:sym typeface="Wingdings" panose="05000000000000000000" pitchFamily="2" charset="2"/>
                </a:rPr>
                <a:t></a:t>
              </a:r>
              <a:endParaRPr lang="en-US" sz="2400" b="1" dirty="0">
                <a:solidFill>
                  <a:schemeClr val="accent1">
                    <a:lumMod val="25000"/>
                  </a:schemeClr>
                </a:solidFill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10758354" y="2231690"/>
              <a:ext cx="421607" cy="459100"/>
            </a:xfrm>
            <a:prstGeom prst="rect">
              <a:avLst/>
            </a:prstGeom>
            <a:noFill/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0488" tIns="44450" rIns="90488" bIns="44450">
              <a:spAutoFit/>
            </a:bodyPr>
            <a:lstStyle/>
            <a:p>
              <a:pPr defTabSz="739775">
                <a:defRPr/>
              </a:pPr>
              <a:r>
                <a:rPr lang="en-US" sz="2400" b="1" dirty="0">
                  <a:solidFill>
                    <a:schemeClr val="accent1">
                      <a:lumMod val="25000"/>
                    </a:schemeClr>
                  </a:solidFill>
                  <a:sym typeface="Wingdings" panose="05000000000000000000" pitchFamily="2" charset="2"/>
                </a:rPr>
                <a:t></a:t>
              </a:r>
              <a:endParaRPr lang="en-US" sz="2400" b="1" dirty="0">
                <a:solidFill>
                  <a:schemeClr val="accent1">
                    <a:lumMod val="25000"/>
                  </a:schemeClr>
                </a:solidFill>
              </a:endParaRPr>
            </a:p>
          </p:txBody>
        </p:sp>
        <p:sp>
          <p:nvSpPr>
            <p:cNvPr id="53" name="Rectangle 11"/>
            <p:cNvSpPr>
              <a:spLocks noChangeArrowheads="1"/>
            </p:cNvSpPr>
            <p:nvPr/>
          </p:nvSpPr>
          <p:spPr bwMode="auto">
            <a:xfrm>
              <a:off x="10751510" y="2532729"/>
              <a:ext cx="435291" cy="459100"/>
            </a:xfrm>
            <a:prstGeom prst="rect">
              <a:avLst/>
            </a:prstGeom>
            <a:noFill/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90488" tIns="44450" rIns="90488" bIns="44450">
              <a:spAutoFit/>
            </a:bodyPr>
            <a:lstStyle/>
            <a:p>
              <a:pPr defTabSz="739775">
                <a:defRPr/>
              </a:pPr>
              <a:r>
                <a:rPr lang="en-US" sz="2400" b="1" dirty="0">
                  <a:solidFill>
                    <a:schemeClr val="accent1">
                      <a:lumMod val="25000"/>
                    </a:schemeClr>
                  </a:solidFill>
                  <a:sym typeface="Wingdings" panose="05000000000000000000" pitchFamily="2" charset="2"/>
                </a:rPr>
                <a:t></a:t>
              </a:r>
              <a:endParaRPr lang="en-US" sz="2400" b="1" dirty="0">
                <a:solidFill>
                  <a:schemeClr val="accent1">
                    <a:lumMod val="25000"/>
                  </a:schemeClr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99" y="3429000"/>
            <a:ext cx="2833306" cy="31127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10" y="5173140"/>
            <a:ext cx="5914510" cy="138499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lt"/>
                <a:cs typeface="Courier New" pitchFamily="49" charset="0"/>
              </a:rPr>
              <a:t>http://</a:t>
            </a:r>
            <a:r>
              <a:rPr lang="en-GB" sz="2800" b="1" dirty="0" err="1">
                <a:solidFill>
                  <a:schemeClr val="bg1"/>
                </a:solidFill>
                <a:latin typeface="+mn-lt"/>
                <a:cs typeface="Courier New" pitchFamily="49" charset="0"/>
              </a:rPr>
              <a:t>evaluation.qa.com</a:t>
            </a:r>
            <a:endParaRPr lang="en-GB" sz="2800" b="1" dirty="0">
              <a:solidFill>
                <a:schemeClr val="bg1"/>
              </a:solidFill>
              <a:latin typeface="+mn-lt"/>
              <a:cs typeface="Courier New" pitchFamily="49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+mn-lt"/>
                <a:cs typeface="Courier New" pitchFamily="49" charset="0"/>
              </a:rPr>
              <a:t>Course Code: QAJSFUND</a:t>
            </a:r>
            <a:endParaRPr lang="en-GB" sz="2800" b="1" dirty="0">
              <a:solidFill>
                <a:schemeClr val="bg1"/>
              </a:solidFill>
              <a:latin typeface="+mn-lt"/>
              <a:cs typeface="Courier New" pitchFamily="49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+mn-lt"/>
                <a:cs typeface="Courier New" pitchFamily="49" charset="0"/>
              </a:rPr>
              <a:t>PIN:</a:t>
            </a:r>
            <a:endParaRPr lang="en-GB" sz="2800" b="1" dirty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884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33091736364B29459B216A6F39B007CE" ma:contentTypeVersion="0" ma:contentTypeDescription="Base content type which represents courseware documents" ma:contentTypeScope="" ma:versionID="7c1e3ec4f1b4b41bac5b3e2e70b06195">
  <xsd:schema xmlns:xsd="http://www.w3.org/2001/XMLSchema" xmlns:xs="http://www.w3.org/2001/XMLSchema" xmlns:p="http://schemas.microsoft.com/office/2006/metadata/properties" xmlns:ns2="448C177D-8930-4CE7-B892-EC306B91C362" targetNamespace="http://schemas.microsoft.com/office/2006/metadata/properties" ma:root="true" ma:fieldsID="88218c5e7c73d850ed1d20a798c6ecd4" ns2:_="">
    <xsd:import namespace="448C177D-8930-4CE7-B892-EC306B91C362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C177D-8930-4CE7-B892-EC306B91C362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448C177D-8930-4CE7-B892-EC306B91C362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448C177D-8930-4CE7-B892-EC306B91C362" xsi:nil="true"/>
    <IsBuildFile xmlns="448C177D-8930-4CE7-B892-EC306B91C362" xsi:nil="true"/>
  </documentManagement>
</p:properties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04CEA3-CCCB-4F97-89FF-5144E79D55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C177D-8930-4CE7-B892-EC306B91C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448C177D-8930-4CE7-B892-EC306B91C36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198</Words>
  <Application>Microsoft Office PowerPoint</Application>
  <PresentationFormat>Widescreen</PresentationFormat>
  <Paragraphs>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Krana Fat B</vt:lpstr>
      <vt:lpstr>Montserrat</vt:lpstr>
      <vt:lpstr>Segoe UI</vt:lpstr>
      <vt:lpstr>Master_Primary_Colors</vt:lpstr>
      <vt:lpstr>Master_Red_and_Purple</vt:lpstr>
      <vt:lpstr>Master_Yellow_and_Orange</vt:lpstr>
      <vt:lpstr>Master_Blue</vt:lpstr>
      <vt:lpstr>Master_Neutral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Smith, Andy</cp:lastModifiedBy>
  <cp:revision>26</cp:revision>
  <dcterms:created xsi:type="dcterms:W3CDTF">2020-09-24T08:38:39Z</dcterms:created>
  <dcterms:modified xsi:type="dcterms:W3CDTF">2023-09-15T08:55:08Z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0x010100F0967B7CEE8D417F966757887D9466FB0033091736364B29459B216A6F39B007CE</vt:lpwstr>
  </property>
  <property fmtid="{D5CDD505-2E9C-101B-9397-08002B2CF9AE}" pid="3" name="BookType">
    <vt:lpwstr>4</vt:lpwstr>
  </property>
</Properties>
</file>